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howSpecialPlsOnTitleSld="0" saveSubsetFonts="1">
  <p:sldMasterIdLst>
    <p:sldMasterId id="2147484213" r:id="rId1"/>
    <p:sldMasterId id="2147484241" r:id="rId2"/>
    <p:sldMasterId id="2147484255" r:id="rId3"/>
    <p:sldMasterId id="2147484267" r:id="rId4"/>
    <p:sldMasterId id="2147484280" r:id="rId5"/>
    <p:sldMasterId id="2147484306" r:id="rId6"/>
  </p:sldMasterIdLst>
  <p:notesMasterIdLst>
    <p:notesMasterId r:id="rId35"/>
  </p:notesMasterIdLst>
  <p:handoutMasterIdLst>
    <p:handoutMasterId r:id="rId36"/>
  </p:handoutMasterIdLst>
  <p:sldIdLst>
    <p:sldId id="264" r:id="rId7"/>
    <p:sldId id="269" r:id="rId8"/>
    <p:sldId id="378" r:id="rId9"/>
    <p:sldId id="377" r:id="rId10"/>
    <p:sldId id="329" r:id="rId11"/>
    <p:sldId id="330" r:id="rId12"/>
    <p:sldId id="331" r:id="rId13"/>
    <p:sldId id="328" r:id="rId14"/>
    <p:sldId id="332" r:id="rId15"/>
    <p:sldId id="379" r:id="rId16"/>
    <p:sldId id="324" r:id="rId17"/>
    <p:sldId id="333" r:id="rId18"/>
    <p:sldId id="388" r:id="rId19"/>
    <p:sldId id="383" r:id="rId20"/>
    <p:sldId id="336" r:id="rId21"/>
    <p:sldId id="385" r:id="rId22"/>
    <p:sldId id="338" r:id="rId23"/>
    <p:sldId id="339" r:id="rId24"/>
    <p:sldId id="340" r:id="rId25"/>
    <p:sldId id="342" r:id="rId26"/>
    <p:sldId id="343" r:id="rId27"/>
    <p:sldId id="344" r:id="rId28"/>
    <p:sldId id="346" r:id="rId29"/>
    <p:sldId id="354" r:id="rId30"/>
    <p:sldId id="358" r:id="rId31"/>
    <p:sldId id="380" r:id="rId32"/>
    <p:sldId id="381" r:id="rId33"/>
    <p:sldId id="322" r:id="rId34"/>
  </p:sldIdLst>
  <p:sldSz cx="9144000" cy="6858000" type="screen4x3"/>
  <p:notesSz cx="7010400" cy="9296400"/>
  <p:defaultTextStyle>
    <a:defPPr>
      <a:defRPr lang="en-US"/>
    </a:defPPr>
    <a:lvl1pPr algn="ctr" rtl="0" eaLnBrk="0" fontAlgn="base" hangingPunct="0">
      <a:spcBef>
        <a:spcPct val="0"/>
      </a:spcBef>
      <a:spcAft>
        <a:spcPct val="0"/>
      </a:spcAft>
      <a:defRPr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79">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0B3"/>
    <a:srgbClr val="413000"/>
    <a:srgbClr val="FF3300"/>
    <a:srgbClr val="EADBC3"/>
    <a:srgbClr val="DBC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68914" autoAdjust="0"/>
  </p:normalViewPr>
  <p:slideViewPr>
    <p:cSldViewPr snapToGrid="0">
      <p:cViewPr>
        <p:scale>
          <a:sx n="80" d="100"/>
          <a:sy n="80" d="100"/>
        </p:scale>
        <p:origin x="-2670" y="-72"/>
      </p:cViewPr>
      <p:guideLst>
        <p:guide orient="horz" pos="2160"/>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7" d="100"/>
          <a:sy n="87" d="100"/>
        </p:scale>
        <p:origin x="-3780" y="-78"/>
      </p:cViewPr>
      <p:guideLst>
        <p:guide orient="horz" pos="3024"/>
        <p:guide orient="horz" pos="2928"/>
        <p:guide pos="2304"/>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sz="1800" dirty="0" smtClean="0">
                <a:solidFill>
                  <a:schemeClr val="bg1"/>
                </a:solidFill>
              </a:rPr>
              <a:t>Limited Interventions</a:t>
            </a:r>
          </a:p>
          <a:p>
            <a:pPr>
              <a:defRPr/>
            </a:pPr>
            <a:r>
              <a:rPr lang="en-US" sz="1800" dirty="0" smtClean="0">
                <a:solidFill>
                  <a:schemeClr val="bg1"/>
                </a:solidFill>
              </a:rPr>
              <a:t>4,787</a:t>
            </a:r>
            <a:endParaRPr lang="en-US" sz="1800" dirty="0">
              <a:solidFill>
                <a:schemeClr val="bg1"/>
              </a:solidFill>
            </a:endParaRPr>
          </a:p>
        </c:rich>
      </c:tx>
      <c:layout/>
      <c:overlay val="0"/>
    </c:title>
    <c:autoTitleDeleted val="0"/>
    <c:plotArea>
      <c:layout>
        <c:manualLayout>
          <c:layoutTarget val="inner"/>
          <c:xMode val="edge"/>
          <c:yMode val="edge"/>
          <c:x val="0.1665209068639481"/>
          <c:y val="0.28847885230900555"/>
          <c:w val="0.47222160249516976"/>
          <c:h val="0.58118404786851885"/>
        </c:manualLayout>
      </c:layout>
      <c:barChart>
        <c:barDir val="col"/>
        <c:grouping val="clustered"/>
        <c:varyColors val="0"/>
        <c:ser>
          <c:idx val="0"/>
          <c:order val="0"/>
          <c:tx>
            <c:strRef>
              <c:f>Sheet1!$B$1</c:f>
              <c:strCache>
                <c:ptCount val="1"/>
                <c:pt idx="0">
                  <c:v>Hospital Death 22.4%</c:v>
                </c:pt>
              </c:strCache>
            </c:strRef>
          </c:tx>
          <c:spPr>
            <a:solidFill>
              <a:schemeClr val="bg1"/>
            </a:solidFill>
          </c:spPr>
          <c:invertIfNegative val="0"/>
          <c:cat>
            <c:numRef>
              <c:f>Sheet1!$A$2</c:f>
              <c:numCache>
                <c:formatCode>General</c:formatCode>
                <c:ptCount val="1"/>
              </c:numCache>
            </c:numRef>
          </c:cat>
          <c:val>
            <c:numRef>
              <c:f>Sheet1!$B$2</c:f>
              <c:numCache>
                <c:formatCode>General</c:formatCode>
                <c:ptCount val="1"/>
                <c:pt idx="0">
                  <c:v>22.4</c:v>
                </c:pt>
              </c:numCache>
            </c:numRef>
          </c:val>
          <c:extLst xmlns:c16r2="http://schemas.microsoft.com/office/drawing/2015/06/chart">
            <c:ext xmlns:c16="http://schemas.microsoft.com/office/drawing/2014/chart" uri="{C3380CC4-5D6E-409C-BE32-E72D297353CC}">
              <c16:uniqueId val="{00000000-9E60-4CDD-9300-58787FECCBA8}"/>
            </c:ext>
          </c:extLst>
        </c:ser>
        <c:ser>
          <c:idx val="1"/>
          <c:order val="1"/>
          <c:tx>
            <c:strRef>
              <c:f>Sheet1!$C$1</c:f>
              <c:strCache>
                <c:ptCount val="1"/>
                <c:pt idx="0">
                  <c:v>Out of Hospital Death 77.6%</c:v>
                </c:pt>
              </c:strCache>
            </c:strRef>
          </c:tx>
          <c:spPr>
            <a:solidFill>
              <a:schemeClr val="accent1"/>
            </a:solidFill>
          </c:spPr>
          <c:invertIfNegative val="0"/>
          <c:cat>
            <c:numRef>
              <c:f>Sheet1!$A$2</c:f>
              <c:numCache>
                <c:formatCode>General</c:formatCode>
                <c:ptCount val="1"/>
              </c:numCache>
            </c:numRef>
          </c:cat>
          <c:val>
            <c:numRef>
              <c:f>Sheet1!$C$2</c:f>
              <c:numCache>
                <c:formatCode>General</c:formatCode>
                <c:ptCount val="1"/>
                <c:pt idx="0">
                  <c:v>77.599999999999994</c:v>
                </c:pt>
              </c:numCache>
            </c:numRef>
          </c:val>
          <c:extLst xmlns:c16r2="http://schemas.microsoft.com/office/drawing/2015/06/chart">
            <c:ext xmlns:c16="http://schemas.microsoft.com/office/drawing/2014/chart" uri="{C3380CC4-5D6E-409C-BE32-E72D297353CC}">
              <c16:uniqueId val="{00000001-9E60-4CDD-9300-58787FECCBA8}"/>
            </c:ext>
          </c:extLst>
        </c:ser>
        <c:dLbls>
          <c:showLegendKey val="0"/>
          <c:showVal val="0"/>
          <c:showCatName val="0"/>
          <c:showSerName val="0"/>
          <c:showPercent val="0"/>
          <c:showBubbleSize val="0"/>
        </c:dLbls>
        <c:gapWidth val="150"/>
        <c:axId val="33755648"/>
        <c:axId val="35781376"/>
      </c:barChart>
      <c:catAx>
        <c:axId val="33755648"/>
        <c:scaling>
          <c:orientation val="minMax"/>
        </c:scaling>
        <c:delete val="1"/>
        <c:axPos val="b"/>
        <c:numFmt formatCode="General" sourceLinked="1"/>
        <c:majorTickMark val="none"/>
        <c:minorTickMark val="none"/>
        <c:tickLblPos val="nextTo"/>
        <c:crossAx val="35781376"/>
        <c:crosses val="autoZero"/>
        <c:auto val="1"/>
        <c:lblAlgn val="ctr"/>
        <c:lblOffset val="100"/>
        <c:noMultiLvlLbl val="0"/>
      </c:catAx>
      <c:valAx>
        <c:axId val="35781376"/>
        <c:scaling>
          <c:orientation val="minMax"/>
        </c:scaling>
        <c:delete val="1"/>
        <c:axPos val="l"/>
        <c:numFmt formatCode="General" sourceLinked="1"/>
        <c:majorTickMark val="none"/>
        <c:minorTickMark val="none"/>
        <c:tickLblPos val="nextTo"/>
        <c:crossAx val="33755648"/>
        <c:crosses val="autoZero"/>
        <c:crossBetween val="between"/>
      </c:valAx>
    </c:plotArea>
    <c:legend>
      <c:legendPos val="r"/>
      <c:layout>
        <c:manualLayout>
          <c:xMode val="edge"/>
          <c:yMode val="edge"/>
          <c:x val="0.62490372612697231"/>
          <c:y val="0.31038145225968866"/>
          <c:w val="0.35359075793396899"/>
          <c:h val="0.54570209809802261"/>
        </c:manualLayout>
      </c:layout>
      <c:overlay val="1"/>
      <c:spPr>
        <a:noFill/>
      </c:spPr>
      <c:txPr>
        <a:bodyPr/>
        <a:lstStyle/>
        <a:p>
          <a:pPr>
            <a:defRPr sz="12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sz="1800" dirty="0" smtClean="0">
                <a:solidFill>
                  <a:schemeClr val="bg1"/>
                </a:solidFill>
              </a:rPr>
              <a:t>Comfort Measures Only</a:t>
            </a:r>
          </a:p>
          <a:p>
            <a:pPr>
              <a:defRPr/>
            </a:pPr>
            <a:r>
              <a:rPr lang="en-US" sz="1800" dirty="0" smtClean="0">
                <a:solidFill>
                  <a:schemeClr val="bg1"/>
                </a:solidFill>
              </a:rPr>
              <a:t>11,836</a:t>
            </a:r>
            <a:endParaRPr lang="en-US" sz="1800" dirty="0">
              <a:solidFill>
                <a:schemeClr val="bg1"/>
              </a:solidFill>
            </a:endParaRPr>
          </a:p>
        </c:rich>
      </c:tx>
      <c:layout/>
      <c:overlay val="0"/>
    </c:title>
    <c:autoTitleDeleted val="0"/>
    <c:plotArea>
      <c:layout>
        <c:manualLayout>
          <c:layoutTarget val="inner"/>
          <c:xMode val="edge"/>
          <c:yMode val="edge"/>
          <c:x val="0.1665209068639481"/>
          <c:y val="0.28847885230900555"/>
          <c:w val="0.47222160249516976"/>
          <c:h val="0.58118404786851885"/>
        </c:manualLayout>
      </c:layout>
      <c:barChart>
        <c:barDir val="col"/>
        <c:grouping val="clustered"/>
        <c:varyColors val="0"/>
        <c:ser>
          <c:idx val="0"/>
          <c:order val="0"/>
          <c:tx>
            <c:strRef>
              <c:f>Sheet1!$B$1</c:f>
              <c:strCache>
                <c:ptCount val="1"/>
                <c:pt idx="0">
                  <c:v>Hospital Death 6.4%</c:v>
                </c:pt>
              </c:strCache>
            </c:strRef>
          </c:tx>
          <c:spPr>
            <a:solidFill>
              <a:schemeClr val="bg1"/>
            </a:solidFill>
          </c:spPr>
          <c:invertIfNegative val="0"/>
          <c:cat>
            <c:numRef>
              <c:f>Sheet1!$A$2</c:f>
              <c:numCache>
                <c:formatCode>General</c:formatCode>
                <c:ptCount val="1"/>
              </c:numCache>
            </c:numRef>
          </c:cat>
          <c:val>
            <c:numRef>
              <c:f>Sheet1!$B$2</c:f>
              <c:numCache>
                <c:formatCode>General</c:formatCode>
                <c:ptCount val="1"/>
                <c:pt idx="0">
                  <c:v>6.4</c:v>
                </c:pt>
              </c:numCache>
            </c:numRef>
          </c:val>
          <c:extLst xmlns:c16r2="http://schemas.microsoft.com/office/drawing/2015/06/chart">
            <c:ext xmlns:c16="http://schemas.microsoft.com/office/drawing/2014/chart" uri="{C3380CC4-5D6E-409C-BE32-E72D297353CC}">
              <c16:uniqueId val="{00000000-92C4-4A26-95A5-8BC9759381FB}"/>
            </c:ext>
          </c:extLst>
        </c:ser>
        <c:ser>
          <c:idx val="1"/>
          <c:order val="1"/>
          <c:tx>
            <c:strRef>
              <c:f>Sheet1!$C$1</c:f>
              <c:strCache>
                <c:ptCount val="1"/>
                <c:pt idx="0">
                  <c:v>Out of Hospital Death 93.6%</c:v>
                </c:pt>
              </c:strCache>
            </c:strRef>
          </c:tx>
          <c:spPr>
            <a:solidFill>
              <a:schemeClr val="accent1"/>
            </a:solidFill>
          </c:spPr>
          <c:invertIfNegative val="0"/>
          <c:cat>
            <c:numRef>
              <c:f>Sheet1!$A$2</c:f>
              <c:numCache>
                <c:formatCode>General</c:formatCode>
                <c:ptCount val="1"/>
              </c:numCache>
            </c:numRef>
          </c:cat>
          <c:val>
            <c:numRef>
              <c:f>Sheet1!$C$2</c:f>
              <c:numCache>
                <c:formatCode>General</c:formatCode>
                <c:ptCount val="1"/>
                <c:pt idx="0">
                  <c:v>93.6</c:v>
                </c:pt>
              </c:numCache>
            </c:numRef>
          </c:val>
          <c:extLst xmlns:c16r2="http://schemas.microsoft.com/office/drawing/2015/06/chart">
            <c:ext xmlns:c16="http://schemas.microsoft.com/office/drawing/2014/chart" uri="{C3380CC4-5D6E-409C-BE32-E72D297353CC}">
              <c16:uniqueId val="{00000001-92C4-4A26-95A5-8BC9759381FB}"/>
            </c:ext>
          </c:extLst>
        </c:ser>
        <c:dLbls>
          <c:showLegendKey val="0"/>
          <c:showVal val="0"/>
          <c:showCatName val="0"/>
          <c:showSerName val="0"/>
          <c:showPercent val="0"/>
          <c:showBubbleSize val="0"/>
        </c:dLbls>
        <c:gapWidth val="150"/>
        <c:axId val="33756160"/>
        <c:axId val="32809536"/>
      </c:barChart>
      <c:catAx>
        <c:axId val="33756160"/>
        <c:scaling>
          <c:orientation val="minMax"/>
        </c:scaling>
        <c:delete val="1"/>
        <c:axPos val="b"/>
        <c:numFmt formatCode="General" sourceLinked="1"/>
        <c:majorTickMark val="none"/>
        <c:minorTickMark val="none"/>
        <c:tickLblPos val="nextTo"/>
        <c:crossAx val="32809536"/>
        <c:crosses val="autoZero"/>
        <c:auto val="1"/>
        <c:lblAlgn val="ctr"/>
        <c:lblOffset val="100"/>
        <c:noMultiLvlLbl val="0"/>
      </c:catAx>
      <c:valAx>
        <c:axId val="32809536"/>
        <c:scaling>
          <c:orientation val="minMax"/>
        </c:scaling>
        <c:delete val="1"/>
        <c:axPos val="l"/>
        <c:numFmt formatCode="General" sourceLinked="1"/>
        <c:majorTickMark val="none"/>
        <c:minorTickMark val="none"/>
        <c:tickLblPos val="nextTo"/>
        <c:crossAx val="33756160"/>
        <c:crosses val="autoZero"/>
        <c:crossBetween val="between"/>
      </c:valAx>
    </c:plotArea>
    <c:legend>
      <c:legendPos val="r"/>
      <c:layout>
        <c:manualLayout>
          <c:xMode val="edge"/>
          <c:yMode val="edge"/>
          <c:x val="0.62490372612697231"/>
          <c:y val="0.31038145225968866"/>
          <c:w val="0.35359075793396899"/>
          <c:h val="0.54570209809802261"/>
        </c:manualLayout>
      </c:layout>
      <c:overlay val="1"/>
      <c:spPr>
        <a:noFill/>
      </c:spPr>
      <c:txPr>
        <a:bodyPr/>
        <a:lstStyle/>
        <a:p>
          <a:pPr>
            <a:defRPr sz="12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sz="1800" dirty="0" smtClean="0">
                <a:solidFill>
                  <a:schemeClr val="bg1"/>
                </a:solidFill>
              </a:rPr>
              <a:t>Full Treatment </a:t>
            </a:r>
            <a:r>
              <a:rPr lang="en-US" sz="1800" baseline="0" dirty="0" smtClean="0">
                <a:solidFill>
                  <a:schemeClr val="bg1"/>
                </a:solidFill>
              </a:rPr>
              <a:t> </a:t>
            </a:r>
          </a:p>
          <a:p>
            <a:pPr>
              <a:defRPr/>
            </a:pPr>
            <a:r>
              <a:rPr lang="en-US" sz="1800" dirty="0" smtClean="0">
                <a:solidFill>
                  <a:schemeClr val="bg1"/>
                </a:solidFill>
              </a:rPr>
              <a:t>1,153</a:t>
            </a:r>
            <a:endParaRPr lang="en-US" sz="1800" dirty="0">
              <a:solidFill>
                <a:schemeClr val="bg1"/>
              </a:solidFill>
            </a:endParaRPr>
          </a:p>
        </c:rich>
      </c:tx>
      <c:layout/>
      <c:overlay val="0"/>
    </c:title>
    <c:autoTitleDeleted val="0"/>
    <c:plotArea>
      <c:layout>
        <c:manualLayout>
          <c:layoutTarget val="inner"/>
          <c:xMode val="edge"/>
          <c:yMode val="edge"/>
          <c:x val="6.8311867881873309E-2"/>
          <c:y val="0.27570766058506879"/>
          <c:w val="0.60358550294968683"/>
          <c:h val="0.5994435874518812"/>
        </c:manualLayout>
      </c:layout>
      <c:barChart>
        <c:barDir val="col"/>
        <c:grouping val="clustered"/>
        <c:varyColors val="0"/>
        <c:ser>
          <c:idx val="0"/>
          <c:order val="0"/>
          <c:tx>
            <c:strRef>
              <c:f>Sheet1!$B$1</c:f>
              <c:strCache>
                <c:ptCount val="1"/>
                <c:pt idx="0">
                  <c:v>Hospital Death 44.2%</c:v>
                </c:pt>
              </c:strCache>
            </c:strRef>
          </c:tx>
          <c:spPr>
            <a:solidFill>
              <a:schemeClr val="bg1"/>
            </a:solidFill>
          </c:spPr>
          <c:invertIfNegative val="0"/>
          <c:cat>
            <c:strRef>
              <c:f>Sheet1!$A$2</c:f>
              <c:strCache>
                <c:ptCount val="1"/>
                <c:pt idx="0">
                  <c:v>Full Treatment 1,153</c:v>
                </c:pt>
              </c:strCache>
            </c:strRef>
          </c:cat>
          <c:val>
            <c:numRef>
              <c:f>Sheet1!$B$2</c:f>
              <c:numCache>
                <c:formatCode>General</c:formatCode>
                <c:ptCount val="1"/>
                <c:pt idx="0">
                  <c:v>44.2</c:v>
                </c:pt>
              </c:numCache>
            </c:numRef>
          </c:val>
          <c:extLst xmlns:c16r2="http://schemas.microsoft.com/office/drawing/2015/06/chart">
            <c:ext xmlns:c16="http://schemas.microsoft.com/office/drawing/2014/chart" uri="{C3380CC4-5D6E-409C-BE32-E72D297353CC}">
              <c16:uniqueId val="{00000000-3AC9-47D2-B2A8-2A13DCAD6B61}"/>
            </c:ext>
          </c:extLst>
        </c:ser>
        <c:ser>
          <c:idx val="1"/>
          <c:order val="1"/>
          <c:tx>
            <c:strRef>
              <c:f>Sheet1!$C$1</c:f>
              <c:strCache>
                <c:ptCount val="1"/>
                <c:pt idx="0">
                  <c:v>Out of Hospital Death 55.8%</c:v>
                </c:pt>
              </c:strCache>
            </c:strRef>
          </c:tx>
          <c:spPr>
            <a:solidFill>
              <a:schemeClr val="accent1"/>
            </a:solidFill>
          </c:spPr>
          <c:invertIfNegative val="0"/>
          <c:cat>
            <c:strRef>
              <c:f>Sheet1!$A$2</c:f>
              <c:strCache>
                <c:ptCount val="1"/>
                <c:pt idx="0">
                  <c:v>Full Treatment 1,153</c:v>
                </c:pt>
              </c:strCache>
            </c:strRef>
          </c:cat>
          <c:val>
            <c:numRef>
              <c:f>Sheet1!$C$2</c:f>
              <c:numCache>
                <c:formatCode>General</c:formatCode>
                <c:ptCount val="1"/>
                <c:pt idx="0">
                  <c:v>55.8</c:v>
                </c:pt>
              </c:numCache>
            </c:numRef>
          </c:val>
          <c:extLst xmlns:c16r2="http://schemas.microsoft.com/office/drawing/2015/06/chart">
            <c:ext xmlns:c16="http://schemas.microsoft.com/office/drawing/2014/chart" uri="{C3380CC4-5D6E-409C-BE32-E72D297353CC}">
              <c16:uniqueId val="{00000001-3AC9-47D2-B2A8-2A13DCAD6B61}"/>
            </c:ext>
          </c:extLst>
        </c:ser>
        <c:dLbls>
          <c:showLegendKey val="0"/>
          <c:showVal val="0"/>
          <c:showCatName val="0"/>
          <c:showSerName val="0"/>
          <c:showPercent val="0"/>
          <c:showBubbleSize val="0"/>
        </c:dLbls>
        <c:gapWidth val="150"/>
        <c:axId val="33758720"/>
        <c:axId val="35781952"/>
      </c:barChart>
      <c:catAx>
        <c:axId val="33758720"/>
        <c:scaling>
          <c:orientation val="minMax"/>
        </c:scaling>
        <c:delete val="1"/>
        <c:axPos val="b"/>
        <c:numFmt formatCode="General" sourceLinked="0"/>
        <c:majorTickMark val="none"/>
        <c:minorTickMark val="none"/>
        <c:tickLblPos val="nextTo"/>
        <c:crossAx val="35781952"/>
        <c:crosses val="autoZero"/>
        <c:auto val="1"/>
        <c:lblAlgn val="ctr"/>
        <c:lblOffset val="100"/>
        <c:noMultiLvlLbl val="0"/>
      </c:catAx>
      <c:valAx>
        <c:axId val="35781952"/>
        <c:scaling>
          <c:orientation val="minMax"/>
        </c:scaling>
        <c:delete val="1"/>
        <c:axPos val="l"/>
        <c:majorGridlines/>
        <c:numFmt formatCode="General" sourceLinked="1"/>
        <c:majorTickMark val="none"/>
        <c:minorTickMark val="none"/>
        <c:tickLblPos val="nextTo"/>
        <c:crossAx val="33758720"/>
        <c:crosses val="autoZero"/>
        <c:crossBetween val="between"/>
      </c:valAx>
    </c:plotArea>
    <c:legend>
      <c:legendPos val="r"/>
      <c:layout>
        <c:manualLayout>
          <c:xMode val="edge"/>
          <c:yMode val="edge"/>
          <c:x val="0.62490372612697231"/>
          <c:y val="0.31038145225968866"/>
          <c:w val="0.35359075793396899"/>
          <c:h val="0.54570209809802261"/>
        </c:manualLayout>
      </c:layout>
      <c:overlay val="0"/>
      <c:spPr>
        <a:noFill/>
      </c:spPr>
      <c:txPr>
        <a:bodyPr/>
        <a:lstStyle/>
        <a:p>
          <a:pPr>
            <a:defRPr sz="12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145"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0" tIns="46576" rIns="93150" bIns="46576" numCol="1" anchor="t" anchorCtr="0" compatLnSpc="1">
            <a:prstTxWarp prst="textNoShape">
              <a:avLst/>
            </a:prstTxWarp>
          </a:bodyPr>
          <a:lstStyle>
            <a:lvl1pPr algn="l" defTabSz="931726" eaLnBrk="1" hangingPunct="1">
              <a:defRPr sz="1200">
                <a:latin typeface="Arial" charset="0"/>
              </a:defRPr>
            </a:lvl1pPr>
          </a:lstStyle>
          <a:p>
            <a:pPr>
              <a:defRPr/>
            </a:pPr>
            <a:endParaRPr lang="en-US" dirty="0"/>
          </a:p>
        </p:txBody>
      </p:sp>
      <p:sp>
        <p:nvSpPr>
          <p:cNvPr id="26627" name="Rectangle 3"/>
          <p:cNvSpPr>
            <a:spLocks noGrp="1" noChangeArrowheads="1"/>
          </p:cNvSpPr>
          <p:nvPr>
            <p:ph type="dt" sz="quarter" idx="1"/>
          </p:nvPr>
        </p:nvSpPr>
        <p:spPr bwMode="auto">
          <a:xfrm>
            <a:off x="3970734" y="0"/>
            <a:ext cx="3038145"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0" tIns="46576" rIns="93150" bIns="46576" numCol="1" anchor="t" anchorCtr="0" compatLnSpc="1">
            <a:prstTxWarp prst="textNoShape">
              <a:avLst/>
            </a:prstTxWarp>
          </a:bodyPr>
          <a:lstStyle>
            <a:lvl1pPr algn="r" defTabSz="931726" eaLnBrk="1" hangingPunct="1">
              <a:defRPr sz="1200">
                <a:latin typeface="Arial" charset="0"/>
              </a:defRPr>
            </a:lvl1pPr>
          </a:lstStyle>
          <a:p>
            <a:pPr>
              <a:defRPr/>
            </a:pPr>
            <a:endParaRPr lang="en-US" dirty="0"/>
          </a:p>
        </p:txBody>
      </p:sp>
      <p:sp>
        <p:nvSpPr>
          <p:cNvPr id="26628" name="Rectangle 4"/>
          <p:cNvSpPr>
            <a:spLocks noGrp="1" noChangeArrowheads="1"/>
          </p:cNvSpPr>
          <p:nvPr>
            <p:ph type="ftr" sz="quarter" idx="2"/>
          </p:nvPr>
        </p:nvSpPr>
        <p:spPr bwMode="auto">
          <a:xfrm>
            <a:off x="0" y="8829121"/>
            <a:ext cx="3038145"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0" tIns="46576" rIns="93150" bIns="46576" numCol="1" anchor="b" anchorCtr="0" compatLnSpc="1">
            <a:prstTxWarp prst="textNoShape">
              <a:avLst/>
            </a:prstTxWarp>
          </a:bodyPr>
          <a:lstStyle>
            <a:lvl1pPr algn="l" defTabSz="931726" eaLnBrk="1" hangingPunct="1">
              <a:defRPr sz="1200">
                <a:latin typeface="Arial" charset="0"/>
              </a:defRPr>
            </a:lvl1pPr>
          </a:lstStyle>
          <a:p>
            <a:pPr>
              <a:defRPr/>
            </a:pPr>
            <a:endParaRPr lang="en-US" dirty="0"/>
          </a:p>
        </p:txBody>
      </p:sp>
      <p:sp>
        <p:nvSpPr>
          <p:cNvPr id="26629" name="Rectangle 5"/>
          <p:cNvSpPr>
            <a:spLocks noGrp="1" noChangeArrowheads="1"/>
          </p:cNvSpPr>
          <p:nvPr>
            <p:ph type="sldNum" sz="quarter" idx="3"/>
          </p:nvPr>
        </p:nvSpPr>
        <p:spPr bwMode="auto">
          <a:xfrm>
            <a:off x="3970734" y="8829121"/>
            <a:ext cx="3038145"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0" tIns="46576" rIns="93150" bIns="46576" numCol="1" anchor="b" anchorCtr="0" compatLnSpc="1">
            <a:prstTxWarp prst="textNoShape">
              <a:avLst/>
            </a:prstTxWarp>
          </a:bodyPr>
          <a:lstStyle>
            <a:lvl1pPr algn="r" defTabSz="931726" eaLnBrk="1" hangingPunct="1">
              <a:defRPr sz="1200">
                <a:latin typeface="Arial" charset="0"/>
              </a:defRPr>
            </a:lvl1pPr>
          </a:lstStyle>
          <a:p>
            <a:pPr>
              <a:defRPr/>
            </a:pPr>
            <a:fld id="{20C5DAE6-0C3D-44CE-9CD0-4050E13C7103}" type="slidenum">
              <a:rPr lang="en-US"/>
              <a:pPr>
                <a:defRPr/>
              </a:pPr>
              <a:t>‹#›</a:t>
            </a:fld>
            <a:endParaRPr lang="en-US" dirty="0"/>
          </a:p>
        </p:txBody>
      </p:sp>
    </p:spTree>
    <p:extLst>
      <p:ext uri="{BB962C8B-B14F-4D97-AF65-F5344CB8AC3E}">
        <p14:creationId xmlns:p14="http://schemas.microsoft.com/office/powerpoint/2010/main" val="1401901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38145"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0" tIns="46576" rIns="93150" bIns="46576" numCol="1" anchor="t" anchorCtr="0" compatLnSpc="1">
            <a:prstTxWarp prst="textNoShape">
              <a:avLst/>
            </a:prstTxWarp>
          </a:bodyPr>
          <a:lstStyle>
            <a:lvl1pPr algn="l" defTabSz="931726" eaLnBrk="1" hangingPunct="1">
              <a:defRPr sz="1200">
                <a:latin typeface="Arial" charset="0"/>
              </a:defRPr>
            </a:lvl1pPr>
          </a:lstStyle>
          <a:p>
            <a:pPr>
              <a:defRPr/>
            </a:pPr>
            <a:endParaRPr lang="en-US" dirty="0"/>
          </a:p>
        </p:txBody>
      </p:sp>
      <p:sp>
        <p:nvSpPr>
          <p:cNvPr id="71683" name="Rectangle 3"/>
          <p:cNvSpPr>
            <a:spLocks noGrp="1" noChangeArrowheads="1"/>
          </p:cNvSpPr>
          <p:nvPr>
            <p:ph type="dt" idx="1"/>
          </p:nvPr>
        </p:nvSpPr>
        <p:spPr bwMode="auto">
          <a:xfrm>
            <a:off x="3970734" y="0"/>
            <a:ext cx="3038145"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0" tIns="46576" rIns="93150" bIns="46576" numCol="1" anchor="t" anchorCtr="0" compatLnSpc="1">
            <a:prstTxWarp prst="textNoShape">
              <a:avLst/>
            </a:prstTxWarp>
          </a:bodyPr>
          <a:lstStyle>
            <a:lvl1pPr algn="r" defTabSz="931726" eaLnBrk="1" hangingPunct="1">
              <a:defRPr sz="1200">
                <a:latin typeface="Arial" charset="0"/>
              </a:defRPr>
            </a:lvl1pPr>
          </a:lstStyle>
          <a:p>
            <a:pPr>
              <a:defRPr/>
            </a:pPr>
            <a:endParaRPr lang="en-US" dirty="0"/>
          </a:p>
        </p:txBody>
      </p:sp>
      <p:sp>
        <p:nvSpPr>
          <p:cNvPr id="553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685" name="Rectangle 5"/>
          <p:cNvSpPr>
            <a:spLocks noGrp="1" noChangeArrowheads="1"/>
          </p:cNvSpPr>
          <p:nvPr>
            <p:ph type="body" sz="quarter" idx="3"/>
          </p:nvPr>
        </p:nvSpPr>
        <p:spPr bwMode="auto">
          <a:xfrm>
            <a:off x="701345" y="4416098"/>
            <a:ext cx="5607711" cy="418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0" tIns="46576" rIns="93150" bIns="465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829121"/>
            <a:ext cx="3038145"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0" tIns="46576" rIns="93150" bIns="46576" numCol="1" anchor="b" anchorCtr="0" compatLnSpc="1">
            <a:prstTxWarp prst="textNoShape">
              <a:avLst/>
            </a:prstTxWarp>
          </a:bodyPr>
          <a:lstStyle>
            <a:lvl1pPr algn="l" defTabSz="931726" eaLnBrk="1" hangingPunct="1">
              <a:defRPr sz="1200">
                <a:latin typeface="Arial" charset="0"/>
              </a:defRPr>
            </a:lvl1pPr>
          </a:lstStyle>
          <a:p>
            <a:pPr>
              <a:defRPr/>
            </a:pPr>
            <a:endParaRPr lang="en-US" dirty="0"/>
          </a:p>
        </p:txBody>
      </p:sp>
      <p:sp>
        <p:nvSpPr>
          <p:cNvPr id="71687" name="Rectangle 7"/>
          <p:cNvSpPr>
            <a:spLocks noGrp="1" noChangeArrowheads="1"/>
          </p:cNvSpPr>
          <p:nvPr>
            <p:ph type="sldNum" sz="quarter" idx="5"/>
          </p:nvPr>
        </p:nvSpPr>
        <p:spPr bwMode="auto">
          <a:xfrm>
            <a:off x="3970734" y="8829121"/>
            <a:ext cx="3038145"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0" tIns="46576" rIns="93150" bIns="46576" numCol="1" anchor="b" anchorCtr="0" compatLnSpc="1">
            <a:prstTxWarp prst="textNoShape">
              <a:avLst/>
            </a:prstTxWarp>
          </a:bodyPr>
          <a:lstStyle>
            <a:lvl1pPr algn="r" defTabSz="931726" eaLnBrk="1" hangingPunct="1">
              <a:defRPr sz="1200">
                <a:latin typeface="Arial" charset="0"/>
              </a:defRPr>
            </a:lvl1pPr>
          </a:lstStyle>
          <a:p>
            <a:pPr>
              <a:defRPr/>
            </a:pPr>
            <a:fld id="{96D81A11-8218-47BD-8166-A6B667087DC2}" type="slidenum">
              <a:rPr lang="en-US"/>
              <a:pPr>
                <a:defRPr/>
              </a:pPr>
              <a:t>‹#›</a:t>
            </a:fld>
            <a:endParaRPr lang="en-US" dirty="0"/>
          </a:p>
        </p:txBody>
      </p:sp>
    </p:spTree>
    <p:extLst>
      <p:ext uri="{BB962C8B-B14F-4D97-AF65-F5344CB8AC3E}">
        <p14:creationId xmlns:p14="http://schemas.microsoft.com/office/powerpoint/2010/main" val="1875489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0356">
              <a:defRPr>
                <a:solidFill>
                  <a:schemeClr val="tx1"/>
                </a:solidFill>
                <a:latin typeface="Verdana" pitchFamily="34" charset="0"/>
              </a:defRPr>
            </a:lvl1pPr>
            <a:lvl2pPr marL="716130" indent="-275434" defTabSz="930356">
              <a:defRPr>
                <a:solidFill>
                  <a:schemeClr val="tx1"/>
                </a:solidFill>
                <a:latin typeface="Verdana" pitchFamily="34" charset="0"/>
              </a:defRPr>
            </a:lvl2pPr>
            <a:lvl3pPr marL="1101738" indent="-220348" defTabSz="930356">
              <a:defRPr>
                <a:solidFill>
                  <a:schemeClr val="tx1"/>
                </a:solidFill>
                <a:latin typeface="Verdana" pitchFamily="34" charset="0"/>
              </a:defRPr>
            </a:lvl3pPr>
            <a:lvl4pPr marL="1542433" indent="-220348" defTabSz="930356">
              <a:defRPr>
                <a:solidFill>
                  <a:schemeClr val="tx1"/>
                </a:solidFill>
                <a:latin typeface="Verdana" pitchFamily="34" charset="0"/>
              </a:defRPr>
            </a:lvl4pPr>
            <a:lvl5pPr marL="1983128" indent="-220348" defTabSz="930356">
              <a:defRPr>
                <a:solidFill>
                  <a:schemeClr val="tx1"/>
                </a:solidFill>
                <a:latin typeface="Verdana" pitchFamily="34" charset="0"/>
              </a:defRPr>
            </a:lvl5pPr>
            <a:lvl6pPr marL="2423823" indent="-220348" algn="ctr" defTabSz="930356" eaLnBrk="0" fontAlgn="base" hangingPunct="0">
              <a:spcBef>
                <a:spcPct val="0"/>
              </a:spcBef>
              <a:spcAft>
                <a:spcPct val="0"/>
              </a:spcAft>
              <a:defRPr>
                <a:solidFill>
                  <a:schemeClr val="tx1"/>
                </a:solidFill>
                <a:latin typeface="Verdana" pitchFamily="34" charset="0"/>
              </a:defRPr>
            </a:lvl6pPr>
            <a:lvl7pPr marL="2864518" indent="-220348" algn="ctr" defTabSz="930356" eaLnBrk="0" fontAlgn="base" hangingPunct="0">
              <a:spcBef>
                <a:spcPct val="0"/>
              </a:spcBef>
              <a:spcAft>
                <a:spcPct val="0"/>
              </a:spcAft>
              <a:defRPr>
                <a:solidFill>
                  <a:schemeClr val="tx1"/>
                </a:solidFill>
                <a:latin typeface="Verdana" pitchFamily="34" charset="0"/>
              </a:defRPr>
            </a:lvl7pPr>
            <a:lvl8pPr marL="3305213" indent="-220348" algn="ctr" defTabSz="930356" eaLnBrk="0" fontAlgn="base" hangingPunct="0">
              <a:spcBef>
                <a:spcPct val="0"/>
              </a:spcBef>
              <a:spcAft>
                <a:spcPct val="0"/>
              </a:spcAft>
              <a:defRPr>
                <a:solidFill>
                  <a:schemeClr val="tx1"/>
                </a:solidFill>
                <a:latin typeface="Verdana" pitchFamily="34" charset="0"/>
              </a:defRPr>
            </a:lvl8pPr>
            <a:lvl9pPr marL="3745908" indent="-220348" algn="ctr" defTabSz="930356" eaLnBrk="0" fontAlgn="base" hangingPunct="0">
              <a:spcBef>
                <a:spcPct val="0"/>
              </a:spcBef>
              <a:spcAft>
                <a:spcPct val="0"/>
              </a:spcAft>
              <a:defRPr>
                <a:solidFill>
                  <a:schemeClr val="tx1"/>
                </a:solidFill>
                <a:latin typeface="Verdana" pitchFamily="34" charset="0"/>
              </a:defRPr>
            </a:lvl9pPr>
          </a:lstStyle>
          <a:p>
            <a:fld id="{6BB47FC6-C4EE-4875-8D94-3BB345AF859B}" type="slidenum">
              <a:rPr lang="en-US" smtClean="0">
                <a:latin typeface="Arial" charset="0"/>
              </a:rPr>
              <a:pPr/>
              <a:t>3</a:t>
            </a:fld>
            <a:endParaRPr lang="en-US" dirty="0"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701345" y="4416098"/>
            <a:ext cx="6016955" cy="4183995"/>
          </a:xfrm>
          <a:noFill/>
        </p:spPr>
        <p:txBody>
          <a:bodyPr/>
          <a:lstStyle/>
          <a:p>
            <a:pPr eaLnBrk="1" hangingPunct="1">
              <a:spcBef>
                <a:spcPts val="200"/>
              </a:spcBef>
            </a:pPr>
            <a:r>
              <a:rPr lang="en-US" altLang="en-US" sz="1000" b="1" u="none" dirty="0" smtClean="0"/>
              <a:t>PRESENTATION UPDATED February</a:t>
            </a:r>
            <a:r>
              <a:rPr lang="en-US" altLang="en-US" sz="1000" b="1" u="none" baseline="0" dirty="0" smtClean="0"/>
              <a:t> 2018</a:t>
            </a:r>
            <a:r>
              <a:rPr lang="en-US" altLang="en-US" sz="1000" b="1" u="none" dirty="0" smtClean="0"/>
              <a:t>: This presentation uses the April 1, 2017</a:t>
            </a:r>
            <a:r>
              <a:rPr lang="en-US" altLang="en-US" sz="1000" b="1" u="none" baseline="0" dirty="0" smtClean="0"/>
              <a:t>, CA POLST form.</a:t>
            </a:r>
            <a:endParaRPr lang="en-US" altLang="en-US" sz="1000" b="1" u="none" dirty="0" smtClean="0"/>
          </a:p>
          <a:p>
            <a:pPr eaLnBrk="1" hangingPunct="1">
              <a:spcBef>
                <a:spcPts val="200"/>
              </a:spcBef>
            </a:pPr>
            <a:r>
              <a:rPr lang="en-US" altLang="en-US" sz="1000" dirty="0" smtClean="0"/>
              <a:t>POLST is an acronym that stands for Physician Orders for Life-Sustaining Treatment.  POLST is a medical order that gives patients more control over their care during serious illness by specifying the types of medical treatment they want to receive.  </a:t>
            </a:r>
          </a:p>
          <a:p>
            <a:pPr eaLnBrk="1" hangingPunct="1">
              <a:spcBef>
                <a:spcPts val="200"/>
              </a:spcBef>
            </a:pPr>
            <a:endParaRPr lang="en-US" altLang="en-US" sz="1000" dirty="0" smtClean="0"/>
          </a:p>
          <a:p>
            <a:pPr eaLnBrk="1" hangingPunct="1">
              <a:spcBef>
                <a:spcPts val="200"/>
              </a:spcBef>
            </a:pPr>
            <a:r>
              <a:rPr lang="en-US" altLang="en-US" sz="1000" dirty="0" smtClean="0"/>
              <a:t>POLST:</a:t>
            </a:r>
          </a:p>
          <a:p>
            <a:pPr marL="398463" lvl="1" indent="-163513" eaLnBrk="1" hangingPunct="1">
              <a:spcBef>
                <a:spcPts val="200"/>
              </a:spcBef>
              <a:buFontTx/>
              <a:buChar char="•"/>
            </a:pPr>
            <a:r>
              <a:rPr lang="en-US" altLang="en-US" sz="1000" dirty="0" smtClean="0"/>
              <a:t>encourages communication between healthcare providers and patients.</a:t>
            </a:r>
          </a:p>
          <a:p>
            <a:pPr marL="398463" lvl="1" indent="-163513" eaLnBrk="1" hangingPunct="1">
              <a:spcBef>
                <a:spcPts val="200"/>
              </a:spcBef>
              <a:buFontTx/>
              <a:buChar char="•"/>
            </a:pPr>
            <a:r>
              <a:rPr lang="en-US" altLang="en-US" sz="1000" dirty="0" smtClean="0"/>
              <a:t>enables patients to make more informed decisions.</a:t>
            </a:r>
          </a:p>
          <a:p>
            <a:pPr marL="398463" lvl="1" indent="-163513" eaLnBrk="1" hangingPunct="1">
              <a:spcBef>
                <a:spcPts val="200"/>
              </a:spcBef>
              <a:buFontTx/>
              <a:buChar char="•"/>
            </a:pPr>
            <a:r>
              <a:rPr lang="en-US" altLang="en-US" sz="1000" dirty="0" smtClean="0"/>
              <a:t>clearly communicates these decisions to healthcare providers.</a:t>
            </a:r>
          </a:p>
          <a:p>
            <a:pPr eaLnBrk="1" hangingPunct="1">
              <a:spcBef>
                <a:spcPts val="200"/>
              </a:spcBef>
            </a:pPr>
            <a:endParaRPr lang="en-US" altLang="en-US" sz="1000" dirty="0" smtClean="0"/>
          </a:p>
          <a:p>
            <a:pPr eaLnBrk="1" hangingPunct="1">
              <a:spcBef>
                <a:spcPts val="200"/>
              </a:spcBef>
            </a:pPr>
            <a:r>
              <a:rPr lang="en-US" altLang="en-US" sz="1000" dirty="0" smtClean="0"/>
              <a:t>As a result, POLST can:</a:t>
            </a:r>
          </a:p>
          <a:p>
            <a:pPr marL="398463" lvl="1" indent="-163513" eaLnBrk="1" hangingPunct="1">
              <a:spcBef>
                <a:spcPts val="200"/>
              </a:spcBef>
              <a:buFontTx/>
              <a:buChar char="•"/>
            </a:pPr>
            <a:r>
              <a:rPr lang="en-US" altLang="en-US" sz="1000" dirty="0" smtClean="0"/>
              <a:t>prevent unwanted or medically ineffective treatment.</a:t>
            </a:r>
          </a:p>
          <a:p>
            <a:pPr marL="398463" lvl="1" indent="-163513" eaLnBrk="1" hangingPunct="1">
              <a:spcBef>
                <a:spcPts val="200"/>
              </a:spcBef>
              <a:buFontTx/>
              <a:buChar char="•"/>
            </a:pPr>
            <a:r>
              <a:rPr lang="en-US" altLang="en-US" sz="1000" dirty="0" smtClean="0"/>
              <a:t>reduce patient and family suffering.</a:t>
            </a:r>
          </a:p>
          <a:p>
            <a:pPr marL="398463" lvl="1" indent="-163513" eaLnBrk="1" hangingPunct="1">
              <a:spcBef>
                <a:spcPts val="200"/>
              </a:spcBef>
              <a:buFontTx/>
              <a:buChar char="•"/>
            </a:pPr>
            <a:r>
              <a:rPr lang="en-US" altLang="en-US" sz="1000" dirty="0" smtClean="0"/>
              <a:t>help ensure that patient wishes are honored.</a:t>
            </a:r>
          </a:p>
          <a:p>
            <a:pPr eaLnBrk="1" hangingPunct="1">
              <a:spcBef>
                <a:spcPts val="200"/>
              </a:spcBef>
            </a:pPr>
            <a:endParaRPr lang="en-US" altLang="en-US" sz="1000" dirty="0" smtClean="0"/>
          </a:p>
          <a:p>
            <a:pPr eaLnBrk="1" hangingPunct="1">
              <a:spcBef>
                <a:spcPts val="200"/>
              </a:spcBef>
            </a:pPr>
            <a:r>
              <a:rPr lang="en-US" altLang="en-US" sz="1000" dirty="0" smtClean="0"/>
              <a:t>Use of the form began in California in 2008, and became part of state law on January 1, 2009.</a:t>
            </a:r>
          </a:p>
          <a:p>
            <a:pPr eaLnBrk="1" hangingPunct="1">
              <a:spcBef>
                <a:spcPts val="200"/>
              </a:spcBef>
            </a:pPr>
            <a:endParaRPr lang="en-US" altLang="en-US" sz="1000" dirty="0" smtClean="0"/>
          </a:p>
          <a:p>
            <a:pPr eaLnBrk="1" hangingPunct="1">
              <a:spcBef>
                <a:spcPts val="200"/>
              </a:spcBef>
            </a:pPr>
            <a:r>
              <a:rPr lang="en-US" altLang="en-US" sz="1000" dirty="0" smtClean="0"/>
              <a:t>[</a:t>
            </a:r>
            <a:r>
              <a:rPr lang="en-US" altLang="en-US" sz="1000" b="1" i="0" dirty="0" smtClean="0"/>
              <a:t>INSTRUCTORS</a:t>
            </a:r>
            <a:r>
              <a:rPr lang="en-US" altLang="en-US" sz="1000" i="0" dirty="0" smtClean="0"/>
              <a:t>:  </a:t>
            </a:r>
            <a:r>
              <a:rPr lang="en-US" altLang="en-US" sz="1000" dirty="0" smtClean="0"/>
              <a:t>This slide presentation has been developed for your use. Materials are copyrighted by the Coalition for Compassionate Care of California. Please adapt to meet your needs and tailor to your audience and time allotted for presentation.  If you have any questions, contact POLST Program Director with the Coalition for Compassionate Care of California at (916) 489-2222 or info@caPOLST.org. </a:t>
            </a:r>
          </a:p>
        </p:txBody>
      </p:sp>
    </p:spTree>
    <p:extLst>
      <p:ext uri="{BB962C8B-B14F-4D97-AF65-F5344CB8AC3E}">
        <p14:creationId xmlns:p14="http://schemas.microsoft.com/office/powerpoint/2010/main" val="2854639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30356">
              <a:defRPr>
                <a:solidFill>
                  <a:schemeClr val="tx1"/>
                </a:solidFill>
                <a:latin typeface="Verdana" pitchFamily="34" charset="0"/>
              </a:defRPr>
            </a:lvl1pPr>
            <a:lvl2pPr marL="716130" indent="-275434" defTabSz="930356">
              <a:defRPr>
                <a:solidFill>
                  <a:schemeClr val="tx1"/>
                </a:solidFill>
                <a:latin typeface="Verdana" pitchFamily="34" charset="0"/>
              </a:defRPr>
            </a:lvl2pPr>
            <a:lvl3pPr marL="1101738" indent="-220348" defTabSz="930356">
              <a:defRPr>
                <a:solidFill>
                  <a:schemeClr val="tx1"/>
                </a:solidFill>
                <a:latin typeface="Verdana" pitchFamily="34" charset="0"/>
              </a:defRPr>
            </a:lvl3pPr>
            <a:lvl4pPr marL="1542433" indent="-220348" defTabSz="930356">
              <a:defRPr>
                <a:solidFill>
                  <a:schemeClr val="tx1"/>
                </a:solidFill>
                <a:latin typeface="Verdana" pitchFamily="34" charset="0"/>
              </a:defRPr>
            </a:lvl4pPr>
            <a:lvl5pPr marL="1983128" indent="-220348" defTabSz="930356">
              <a:defRPr>
                <a:solidFill>
                  <a:schemeClr val="tx1"/>
                </a:solidFill>
                <a:latin typeface="Verdana" pitchFamily="34" charset="0"/>
              </a:defRPr>
            </a:lvl5pPr>
            <a:lvl6pPr marL="2423823" indent="-220348" algn="ctr" defTabSz="930356" eaLnBrk="0" fontAlgn="base" hangingPunct="0">
              <a:spcBef>
                <a:spcPct val="0"/>
              </a:spcBef>
              <a:spcAft>
                <a:spcPct val="0"/>
              </a:spcAft>
              <a:defRPr>
                <a:solidFill>
                  <a:schemeClr val="tx1"/>
                </a:solidFill>
                <a:latin typeface="Verdana" pitchFamily="34" charset="0"/>
              </a:defRPr>
            </a:lvl6pPr>
            <a:lvl7pPr marL="2864518" indent="-220348" algn="ctr" defTabSz="930356" eaLnBrk="0" fontAlgn="base" hangingPunct="0">
              <a:spcBef>
                <a:spcPct val="0"/>
              </a:spcBef>
              <a:spcAft>
                <a:spcPct val="0"/>
              </a:spcAft>
              <a:defRPr>
                <a:solidFill>
                  <a:schemeClr val="tx1"/>
                </a:solidFill>
                <a:latin typeface="Verdana" pitchFamily="34" charset="0"/>
              </a:defRPr>
            </a:lvl7pPr>
            <a:lvl8pPr marL="3305213" indent="-220348" algn="ctr" defTabSz="930356" eaLnBrk="0" fontAlgn="base" hangingPunct="0">
              <a:spcBef>
                <a:spcPct val="0"/>
              </a:spcBef>
              <a:spcAft>
                <a:spcPct val="0"/>
              </a:spcAft>
              <a:defRPr>
                <a:solidFill>
                  <a:schemeClr val="tx1"/>
                </a:solidFill>
                <a:latin typeface="Verdana" pitchFamily="34" charset="0"/>
              </a:defRPr>
            </a:lvl8pPr>
            <a:lvl9pPr marL="3745908" indent="-220348" algn="ctr" defTabSz="930356" eaLnBrk="0" fontAlgn="base" hangingPunct="0">
              <a:spcBef>
                <a:spcPct val="0"/>
              </a:spcBef>
              <a:spcAft>
                <a:spcPct val="0"/>
              </a:spcAft>
              <a:defRPr>
                <a:solidFill>
                  <a:schemeClr val="tx1"/>
                </a:solidFill>
                <a:latin typeface="Verdana" pitchFamily="34" charset="0"/>
              </a:defRPr>
            </a:lvl9pPr>
          </a:lstStyle>
          <a:p>
            <a:fld id="{9013FE06-14B8-489F-BB36-82FA696179A0}" type="slidenum">
              <a:rPr lang="en-US" smtClean="0">
                <a:solidFill>
                  <a:prstClr val="black"/>
                </a:solidFill>
                <a:latin typeface="Arial" charset="0"/>
              </a:rPr>
              <a:pPr/>
              <a:t>12</a:t>
            </a:fld>
            <a:endParaRPr lang="en-US" dirty="0" smtClean="0">
              <a:solidFill>
                <a:prstClr val="black"/>
              </a:solidFill>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spcBef>
                <a:spcPts val="200"/>
              </a:spcBef>
              <a:defRPr/>
            </a:pPr>
            <a:r>
              <a:rPr lang="en-US" sz="1000" dirty="0" smtClean="0"/>
              <a:t>This is what the front of the POLST form looks like.</a:t>
            </a:r>
          </a:p>
          <a:p>
            <a:pPr eaLnBrk="1" hangingPunct="1">
              <a:spcBef>
                <a:spcPts val="200"/>
              </a:spcBef>
              <a:defRPr/>
            </a:pPr>
            <a:endParaRPr lang="en-US" sz="1000" dirty="0" smtClean="0"/>
          </a:p>
          <a:p>
            <a:pPr eaLnBrk="1" hangingPunct="1">
              <a:spcBef>
                <a:spcPts val="200"/>
              </a:spcBef>
              <a:defRPr/>
            </a:pPr>
            <a:r>
              <a:rPr lang="en-US" sz="1000" dirty="0" smtClean="0"/>
              <a:t>We will talk about the POLST form in more detail in a few minutes.</a:t>
            </a:r>
          </a:p>
          <a:p>
            <a:pPr indent="-227013" eaLnBrk="1" hangingPunct="1">
              <a:spcBef>
                <a:spcPts val="200"/>
              </a:spcBef>
              <a:defRPr/>
            </a:pPr>
            <a:endParaRPr lang="en-US" sz="1000" dirty="0" smtClean="0"/>
          </a:p>
          <a:p>
            <a:pPr indent="-227013" eaLnBrk="1" hangingPunct="1">
              <a:spcBef>
                <a:spcPts val="200"/>
              </a:spcBef>
              <a:defRPr/>
            </a:pPr>
            <a:r>
              <a:rPr lang="en-US" sz="1000" dirty="0" smtClean="0"/>
              <a:t>It is important for </a:t>
            </a:r>
            <a:r>
              <a:rPr lang="en-US" sz="1000" b="1" dirty="0" smtClean="0"/>
              <a:t>you</a:t>
            </a:r>
            <a:r>
              <a:rPr lang="en-US" sz="1000" dirty="0" smtClean="0"/>
              <a:t> to talk with your doctor or other member of your healthcare team about POLST and your medical conditions.</a:t>
            </a:r>
          </a:p>
          <a:p>
            <a:pPr indent="-227013" eaLnBrk="1" hangingPunct="1">
              <a:spcBef>
                <a:spcPts val="200"/>
              </a:spcBef>
              <a:defRPr/>
            </a:pPr>
            <a:endParaRPr lang="en-US" sz="1000" dirty="0" smtClean="0"/>
          </a:p>
          <a:p>
            <a:pPr indent="-227013" eaLnBrk="1" hangingPunct="1">
              <a:spcBef>
                <a:spcPts val="200"/>
              </a:spcBef>
              <a:defRPr/>
            </a:pPr>
            <a:r>
              <a:rPr lang="en-US" sz="1000" dirty="0" smtClean="0"/>
              <a:t>[</a:t>
            </a:r>
            <a:r>
              <a:rPr lang="en-US" sz="1000" b="1" dirty="0" smtClean="0"/>
              <a:t>INSTRUCTORS</a:t>
            </a:r>
            <a:r>
              <a:rPr lang="en-US" sz="1000" dirty="0" smtClean="0"/>
              <a:t>: </a:t>
            </a:r>
            <a:r>
              <a:rPr lang="en-US" sz="1000" dirty="0" smtClean="0"/>
              <a:t>When you handout POLST forms, be sure to clearly encourage class participants to NOT complete their POLST form until they have a conversation with their doctor or healthcare provider who knows their health conditions</a:t>
            </a:r>
            <a:r>
              <a:rPr lang="en-US" sz="1000" dirty="0" smtClean="0"/>
              <a:t>.]</a:t>
            </a:r>
            <a:endParaRPr lang="en-US" sz="1000" dirty="0" smtClean="0"/>
          </a:p>
          <a:p>
            <a:pPr indent="-227013" eaLnBrk="1" hangingPunct="1">
              <a:spcBef>
                <a:spcPts val="200"/>
              </a:spcBef>
              <a:defRPr/>
            </a:pPr>
            <a:endParaRPr lang="en-US" sz="1000" dirty="0" smtClean="0"/>
          </a:p>
          <a:p>
            <a:pPr indent="-227013" eaLnBrk="1" hangingPunct="1">
              <a:spcBef>
                <a:spcPts val="200"/>
              </a:spcBef>
              <a:defRPr/>
            </a:pPr>
            <a:r>
              <a:rPr lang="en-US" sz="1000" dirty="0" smtClean="0"/>
              <a:t>You can also handout AHCDs and POLST Consumer Brochures.</a:t>
            </a:r>
          </a:p>
        </p:txBody>
      </p:sp>
    </p:spTree>
    <p:extLst>
      <p:ext uri="{BB962C8B-B14F-4D97-AF65-F5344CB8AC3E}">
        <p14:creationId xmlns:p14="http://schemas.microsoft.com/office/powerpoint/2010/main" val="996489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30356">
              <a:defRPr>
                <a:solidFill>
                  <a:schemeClr val="tx1"/>
                </a:solidFill>
                <a:latin typeface="Verdana" pitchFamily="34" charset="0"/>
              </a:defRPr>
            </a:lvl1pPr>
            <a:lvl2pPr marL="716130" indent="-275434" defTabSz="930356">
              <a:defRPr>
                <a:solidFill>
                  <a:schemeClr val="tx1"/>
                </a:solidFill>
                <a:latin typeface="Verdana" pitchFamily="34" charset="0"/>
              </a:defRPr>
            </a:lvl2pPr>
            <a:lvl3pPr marL="1101738" indent="-220348" defTabSz="930356">
              <a:defRPr>
                <a:solidFill>
                  <a:schemeClr val="tx1"/>
                </a:solidFill>
                <a:latin typeface="Verdana" pitchFamily="34" charset="0"/>
              </a:defRPr>
            </a:lvl3pPr>
            <a:lvl4pPr marL="1542433" indent="-220348" defTabSz="930356">
              <a:defRPr>
                <a:solidFill>
                  <a:schemeClr val="tx1"/>
                </a:solidFill>
                <a:latin typeface="Verdana" pitchFamily="34" charset="0"/>
              </a:defRPr>
            </a:lvl4pPr>
            <a:lvl5pPr marL="1983128" indent="-220348" defTabSz="930356">
              <a:defRPr>
                <a:solidFill>
                  <a:schemeClr val="tx1"/>
                </a:solidFill>
                <a:latin typeface="Verdana" pitchFamily="34" charset="0"/>
              </a:defRPr>
            </a:lvl5pPr>
            <a:lvl6pPr marL="2423823" indent="-220348" algn="ctr" defTabSz="930356" eaLnBrk="0" fontAlgn="base" hangingPunct="0">
              <a:spcBef>
                <a:spcPct val="0"/>
              </a:spcBef>
              <a:spcAft>
                <a:spcPct val="0"/>
              </a:spcAft>
              <a:defRPr>
                <a:solidFill>
                  <a:schemeClr val="tx1"/>
                </a:solidFill>
                <a:latin typeface="Verdana" pitchFamily="34" charset="0"/>
              </a:defRPr>
            </a:lvl6pPr>
            <a:lvl7pPr marL="2864518" indent="-220348" algn="ctr" defTabSz="930356" eaLnBrk="0" fontAlgn="base" hangingPunct="0">
              <a:spcBef>
                <a:spcPct val="0"/>
              </a:spcBef>
              <a:spcAft>
                <a:spcPct val="0"/>
              </a:spcAft>
              <a:defRPr>
                <a:solidFill>
                  <a:schemeClr val="tx1"/>
                </a:solidFill>
                <a:latin typeface="Verdana" pitchFamily="34" charset="0"/>
              </a:defRPr>
            </a:lvl7pPr>
            <a:lvl8pPr marL="3305213" indent="-220348" algn="ctr" defTabSz="930356" eaLnBrk="0" fontAlgn="base" hangingPunct="0">
              <a:spcBef>
                <a:spcPct val="0"/>
              </a:spcBef>
              <a:spcAft>
                <a:spcPct val="0"/>
              </a:spcAft>
              <a:defRPr>
                <a:solidFill>
                  <a:schemeClr val="tx1"/>
                </a:solidFill>
                <a:latin typeface="Verdana" pitchFamily="34" charset="0"/>
              </a:defRPr>
            </a:lvl8pPr>
            <a:lvl9pPr marL="3745908" indent="-220348" algn="ctr" defTabSz="930356" eaLnBrk="0" fontAlgn="base" hangingPunct="0">
              <a:spcBef>
                <a:spcPct val="0"/>
              </a:spcBef>
              <a:spcAft>
                <a:spcPct val="0"/>
              </a:spcAft>
              <a:defRPr>
                <a:solidFill>
                  <a:schemeClr val="tx1"/>
                </a:solidFill>
                <a:latin typeface="Verdana" pitchFamily="34" charset="0"/>
              </a:defRPr>
            </a:lvl9pPr>
          </a:lstStyle>
          <a:p>
            <a:fld id="{499D3FDD-2EB6-4EC9-9BA4-451F94FB69C7}" type="slidenum">
              <a:rPr lang="en-US" smtClean="0">
                <a:latin typeface="Arial" charset="0"/>
              </a:rPr>
              <a:pPr/>
              <a:t>13</a:t>
            </a:fld>
            <a:endParaRPr lang="en-US" dirty="0"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spcBef>
                <a:spcPts val="200"/>
              </a:spcBef>
            </a:pPr>
            <a:r>
              <a:rPr lang="en-US" altLang="en-US" sz="1000" dirty="0"/>
              <a:t>Who would benefit from having a POLST form?</a:t>
            </a:r>
          </a:p>
          <a:p>
            <a:pPr eaLnBrk="1" hangingPunct="1">
              <a:spcBef>
                <a:spcPts val="200"/>
              </a:spcBef>
            </a:pPr>
            <a:r>
              <a:rPr lang="en-US" altLang="en-US" sz="1000" dirty="0">
                <a:latin typeface="Arial"/>
                <a:cs typeface="Arial"/>
              </a:rPr>
              <a:t/>
            </a:r>
            <a:br>
              <a:rPr lang="en-US" altLang="en-US" sz="1000" dirty="0">
                <a:latin typeface="Arial"/>
                <a:cs typeface="Arial"/>
              </a:rPr>
            </a:br>
            <a:r>
              <a:rPr lang="en-US" altLang="en-US" sz="1000" dirty="0" smtClean="0"/>
              <a:t>POLST </a:t>
            </a:r>
            <a:r>
              <a:rPr lang="en-US" altLang="en-US" sz="1000" dirty="0"/>
              <a:t>is designed for people who:</a:t>
            </a:r>
          </a:p>
          <a:p>
            <a:pPr marL="403225" lvl="1" indent="-173038" eaLnBrk="1" hangingPunct="1">
              <a:spcBef>
                <a:spcPts val="200"/>
              </a:spcBef>
              <a:buFontTx/>
              <a:buChar char="•"/>
            </a:pPr>
            <a:r>
              <a:rPr lang="en-US" altLang="en-US" sz="1000" dirty="0"/>
              <a:t> Have a chronic, progressive illness that cannot be </a:t>
            </a:r>
            <a:r>
              <a:rPr lang="en-US" altLang="en-US" sz="1000" dirty="0" smtClean="0"/>
              <a:t>cured,</a:t>
            </a:r>
            <a:endParaRPr lang="en-US" altLang="en-US" sz="1000" dirty="0"/>
          </a:p>
          <a:p>
            <a:pPr marL="403225" lvl="1" indent="-173038" eaLnBrk="1" hangingPunct="1">
              <a:spcBef>
                <a:spcPts val="200"/>
              </a:spcBef>
              <a:buFontTx/>
              <a:buChar char="•"/>
            </a:pPr>
            <a:r>
              <a:rPr lang="en-US" altLang="en-US" sz="1000" dirty="0"/>
              <a:t> Have a serious health condition, or</a:t>
            </a:r>
          </a:p>
          <a:p>
            <a:pPr marL="403225" lvl="1" indent="-173038" eaLnBrk="1" hangingPunct="1">
              <a:spcBef>
                <a:spcPts val="200"/>
              </a:spcBef>
              <a:buFontTx/>
              <a:buChar char="•"/>
            </a:pPr>
            <a:r>
              <a:rPr lang="en-US" altLang="en-US" sz="1000" dirty="0"/>
              <a:t> Are medically </a:t>
            </a:r>
            <a:r>
              <a:rPr lang="en-US" altLang="en-US" sz="1000" dirty="0" smtClean="0"/>
              <a:t>frail.</a:t>
            </a:r>
            <a:endParaRPr lang="en-US" altLang="en-US" sz="1000" dirty="0"/>
          </a:p>
          <a:p>
            <a:pPr marL="403225" lvl="1" indent="-173038" eaLnBrk="1" hangingPunct="1">
              <a:spcBef>
                <a:spcPts val="200"/>
              </a:spcBef>
              <a:buFontTx/>
              <a:buChar char="•"/>
            </a:pPr>
            <a:endParaRPr lang="en-US" altLang="en-US" sz="1000" dirty="0"/>
          </a:p>
          <a:p>
            <a:pPr eaLnBrk="1" hangingPunct="1">
              <a:spcBef>
                <a:spcPts val="200"/>
              </a:spcBef>
            </a:pPr>
            <a:r>
              <a:rPr lang="en-US" altLang="en-US" sz="1000" b="1" u="none" dirty="0"/>
              <a:t>Anyone</a:t>
            </a:r>
            <a:r>
              <a:rPr lang="en-US" altLang="en-US" sz="1000" dirty="0"/>
              <a:t> can have a POLST, if the</a:t>
            </a:r>
            <a:r>
              <a:rPr lang="en-US" altLang="en-US" sz="1000" baseline="0" dirty="0"/>
              <a:t> patient and the doctor agree it would be a good </a:t>
            </a:r>
            <a:r>
              <a:rPr lang="en-US" altLang="en-US" sz="1000" baseline="0" dirty="0" smtClean="0"/>
              <a:t>ide</a:t>
            </a:r>
            <a:r>
              <a:rPr lang="en-US" altLang="en-US" sz="1000" baseline="0" dirty="0" smtClean="0">
                <a:latin typeface="Arial"/>
                <a:cs typeface="Arial"/>
              </a:rPr>
              <a:t>a</a:t>
            </a:r>
            <a:r>
              <a:rPr lang="en-US" altLang="en-US" sz="1000" baseline="0" dirty="0"/>
              <a:t>.</a:t>
            </a:r>
            <a:endParaRPr lang="en-US" altLang="en-US" sz="1000" dirty="0"/>
          </a:p>
          <a:p>
            <a:pPr eaLnBrk="1" hangingPunct="1">
              <a:spcBef>
                <a:spcPts val="200"/>
              </a:spcBef>
            </a:pPr>
            <a:endParaRPr lang="en-US" altLang="en-US" sz="1000" dirty="0"/>
          </a:p>
          <a:p>
            <a:pPr eaLnBrk="1" hangingPunct="1">
              <a:spcBef>
                <a:spcPts val="200"/>
              </a:spcBef>
            </a:pPr>
            <a:r>
              <a:rPr lang="en-US" altLang="en-US" sz="1000" dirty="0"/>
              <a:t>There are no age </a:t>
            </a:r>
            <a:r>
              <a:rPr lang="en-US" altLang="en-US" sz="1000" dirty="0" smtClean="0"/>
              <a:t>specifications.  </a:t>
            </a:r>
            <a:r>
              <a:rPr lang="en-US" altLang="en-US" sz="1000" dirty="0"/>
              <a:t>POLST can be used with both adults and children.</a:t>
            </a:r>
          </a:p>
        </p:txBody>
      </p:sp>
    </p:spTree>
    <p:extLst>
      <p:ext uri="{BB962C8B-B14F-4D97-AF65-F5344CB8AC3E}">
        <p14:creationId xmlns:p14="http://schemas.microsoft.com/office/powerpoint/2010/main" val="3063500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200"/>
              </a:spcBef>
            </a:pPr>
            <a:r>
              <a:rPr lang="en-US" altLang="en-US" sz="1000" dirty="0" smtClean="0"/>
              <a:t>California’s POLST program is part of a larger movement across the country.</a:t>
            </a:r>
          </a:p>
          <a:p>
            <a:pPr eaLnBrk="1" hangingPunct="1">
              <a:lnSpc>
                <a:spcPct val="90000"/>
              </a:lnSpc>
              <a:spcBef>
                <a:spcPts val="200"/>
              </a:spcBef>
            </a:pPr>
            <a:endParaRPr lang="en-US" altLang="en-US" sz="1000" dirty="0" smtClean="0"/>
          </a:p>
          <a:p>
            <a:pPr eaLnBrk="1" hangingPunct="1">
              <a:lnSpc>
                <a:spcPct val="90000"/>
              </a:lnSpc>
              <a:spcBef>
                <a:spcPts val="200"/>
              </a:spcBef>
            </a:pPr>
            <a:r>
              <a:rPr lang="en-US" altLang="en-US" sz="1000" dirty="0" smtClean="0"/>
              <a:t>POLST has been used in Oregon since 1991. </a:t>
            </a:r>
          </a:p>
          <a:p>
            <a:pPr marL="403225" lvl="1" indent="-173038" eaLnBrk="1" hangingPunct="1">
              <a:lnSpc>
                <a:spcPct val="90000"/>
              </a:lnSpc>
              <a:spcBef>
                <a:spcPts val="200"/>
              </a:spcBef>
              <a:buFontTx/>
              <a:buChar char="•"/>
            </a:pPr>
            <a:r>
              <a:rPr lang="en-US" altLang="en-US" sz="1000" dirty="0" smtClean="0"/>
              <a:t>It was developed initially for SNF patients who were often transferred back and forth between the hospital, SNF or their home.</a:t>
            </a:r>
          </a:p>
          <a:p>
            <a:pPr marL="403225" lvl="1" indent="-173038" eaLnBrk="1" hangingPunct="1">
              <a:lnSpc>
                <a:spcPct val="90000"/>
              </a:lnSpc>
              <a:spcBef>
                <a:spcPts val="200"/>
              </a:spcBef>
              <a:buFontTx/>
              <a:buChar char="•"/>
            </a:pPr>
            <a:r>
              <a:rPr lang="en-US" altLang="en-US" sz="1000" dirty="0" smtClean="0"/>
              <a:t>More than one million forms have been distributed in Oregon.</a:t>
            </a:r>
          </a:p>
          <a:p>
            <a:pPr eaLnBrk="1" hangingPunct="1">
              <a:lnSpc>
                <a:spcPct val="90000"/>
              </a:lnSpc>
              <a:spcBef>
                <a:spcPts val="200"/>
              </a:spcBef>
            </a:pPr>
            <a:endParaRPr lang="en-US" altLang="en-US" sz="1000" dirty="0" smtClean="0"/>
          </a:p>
          <a:p>
            <a:pPr eaLnBrk="1" hangingPunct="1">
              <a:lnSpc>
                <a:spcPct val="90000"/>
              </a:lnSpc>
              <a:spcBef>
                <a:spcPts val="200"/>
              </a:spcBef>
            </a:pPr>
            <a:r>
              <a:rPr lang="en-US" altLang="en-US" sz="1000" dirty="0" smtClean="0"/>
              <a:t>The use of the POLST form has expanded to most of the US – we’ll take a look at a map in a moment.  </a:t>
            </a:r>
          </a:p>
          <a:p>
            <a:pPr eaLnBrk="1" hangingPunct="1">
              <a:lnSpc>
                <a:spcPct val="90000"/>
              </a:lnSpc>
              <a:spcBef>
                <a:spcPts val="200"/>
              </a:spcBef>
            </a:pPr>
            <a:endParaRPr lang="en-US" altLang="en-US" sz="1000" dirty="0" smtClean="0"/>
          </a:p>
          <a:p>
            <a:pPr eaLnBrk="1" hangingPunct="1">
              <a:lnSpc>
                <a:spcPct val="90000"/>
              </a:lnSpc>
              <a:spcBef>
                <a:spcPts val="200"/>
              </a:spcBef>
            </a:pPr>
            <a:r>
              <a:rPr lang="en-US" altLang="en-US" sz="1000" dirty="0" smtClean="0"/>
              <a:t>There have been several studies showing how well POLST works in allowing providers to honor patient wishes.</a:t>
            </a:r>
          </a:p>
          <a:p>
            <a:pPr eaLnBrk="1" hangingPunct="1">
              <a:lnSpc>
                <a:spcPct val="90000"/>
              </a:lnSpc>
            </a:pPr>
            <a:endParaRPr lang="en-US" altLang="en-US" sz="1100" dirty="0" smtClean="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14</a:t>
            </a:fld>
            <a:endParaRPr lang="en-US" dirty="0"/>
          </a:p>
        </p:txBody>
      </p:sp>
    </p:spTree>
    <p:extLst>
      <p:ext uri="{BB962C8B-B14F-4D97-AF65-F5344CB8AC3E}">
        <p14:creationId xmlns:p14="http://schemas.microsoft.com/office/powerpoint/2010/main" val="3651586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30356">
              <a:defRPr>
                <a:solidFill>
                  <a:schemeClr val="tx1"/>
                </a:solidFill>
                <a:latin typeface="Verdana" pitchFamily="34" charset="0"/>
              </a:defRPr>
            </a:lvl1pPr>
            <a:lvl2pPr marL="716130" indent="-275434" defTabSz="930356">
              <a:defRPr>
                <a:solidFill>
                  <a:schemeClr val="tx1"/>
                </a:solidFill>
                <a:latin typeface="Verdana" pitchFamily="34" charset="0"/>
              </a:defRPr>
            </a:lvl2pPr>
            <a:lvl3pPr marL="1101738" indent="-220348" defTabSz="930356">
              <a:defRPr>
                <a:solidFill>
                  <a:schemeClr val="tx1"/>
                </a:solidFill>
                <a:latin typeface="Verdana" pitchFamily="34" charset="0"/>
              </a:defRPr>
            </a:lvl3pPr>
            <a:lvl4pPr marL="1542433" indent="-220348" defTabSz="930356">
              <a:defRPr>
                <a:solidFill>
                  <a:schemeClr val="tx1"/>
                </a:solidFill>
                <a:latin typeface="Verdana" pitchFamily="34" charset="0"/>
              </a:defRPr>
            </a:lvl4pPr>
            <a:lvl5pPr marL="1983128" indent="-220348" defTabSz="930356">
              <a:defRPr>
                <a:solidFill>
                  <a:schemeClr val="tx1"/>
                </a:solidFill>
                <a:latin typeface="Verdana" pitchFamily="34" charset="0"/>
              </a:defRPr>
            </a:lvl5pPr>
            <a:lvl6pPr marL="2423823" indent="-220348" algn="ctr" defTabSz="930356" eaLnBrk="0" fontAlgn="base" hangingPunct="0">
              <a:spcBef>
                <a:spcPct val="0"/>
              </a:spcBef>
              <a:spcAft>
                <a:spcPct val="0"/>
              </a:spcAft>
              <a:defRPr>
                <a:solidFill>
                  <a:schemeClr val="tx1"/>
                </a:solidFill>
                <a:latin typeface="Verdana" pitchFamily="34" charset="0"/>
              </a:defRPr>
            </a:lvl6pPr>
            <a:lvl7pPr marL="2864518" indent="-220348" algn="ctr" defTabSz="930356" eaLnBrk="0" fontAlgn="base" hangingPunct="0">
              <a:spcBef>
                <a:spcPct val="0"/>
              </a:spcBef>
              <a:spcAft>
                <a:spcPct val="0"/>
              </a:spcAft>
              <a:defRPr>
                <a:solidFill>
                  <a:schemeClr val="tx1"/>
                </a:solidFill>
                <a:latin typeface="Verdana" pitchFamily="34" charset="0"/>
              </a:defRPr>
            </a:lvl7pPr>
            <a:lvl8pPr marL="3305213" indent="-220348" algn="ctr" defTabSz="930356" eaLnBrk="0" fontAlgn="base" hangingPunct="0">
              <a:spcBef>
                <a:spcPct val="0"/>
              </a:spcBef>
              <a:spcAft>
                <a:spcPct val="0"/>
              </a:spcAft>
              <a:defRPr>
                <a:solidFill>
                  <a:schemeClr val="tx1"/>
                </a:solidFill>
                <a:latin typeface="Verdana" pitchFamily="34" charset="0"/>
              </a:defRPr>
            </a:lvl8pPr>
            <a:lvl9pPr marL="3745908" indent="-220348" algn="ctr" defTabSz="930356" eaLnBrk="0" fontAlgn="base" hangingPunct="0">
              <a:spcBef>
                <a:spcPct val="0"/>
              </a:spcBef>
              <a:spcAft>
                <a:spcPct val="0"/>
              </a:spcAft>
              <a:defRPr>
                <a:solidFill>
                  <a:schemeClr val="tx1"/>
                </a:solidFill>
                <a:latin typeface="Verdana" pitchFamily="34" charset="0"/>
              </a:defRPr>
            </a:lvl9pPr>
          </a:lstStyle>
          <a:p>
            <a:fld id="{9013FE06-14B8-489F-BB36-82FA696179A0}" type="slidenum">
              <a:rPr lang="en-US" smtClean="0">
                <a:latin typeface="Arial" charset="0"/>
              </a:rPr>
              <a:pPr/>
              <a:t>15</a:t>
            </a:fld>
            <a:endParaRPr lang="en-US" dirty="0" smtClean="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a:spcBef>
                <a:spcPts val="200"/>
              </a:spcBef>
            </a:pPr>
            <a:r>
              <a:rPr lang="en-US" altLang="en-US" sz="1000" dirty="0" smtClean="0"/>
              <a:t>Here is a map of POLST programs across the US.</a:t>
            </a:r>
          </a:p>
          <a:p>
            <a:pPr>
              <a:spcBef>
                <a:spcPts val="200"/>
              </a:spcBef>
            </a:pPr>
            <a:endParaRPr lang="en-US" altLang="en-US" sz="1000" dirty="0" smtClean="0"/>
          </a:p>
          <a:p>
            <a:pPr>
              <a:spcBef>
                <a:spcPts val="200"/>
              </a:spcBef>
            </a:pPr>
            <a:r>
              <a:rPr lang="en-US" altLang="en-US" sz="1000" dirty="0" smtClean="0"/>
              <a:t>The white states do not have</a:t>
            </a:r>
            <a:r>
              <a:rPr lang="en-US" altLang="en-US" sz="1000" baseline="0" dirty="0" smtClean="0"/>
              <a:t> formal POLST programs.</a:t>
            </a:r>
            <a:endParaRPr lang="en-US" altLang="en-US" sz="1000" dirty="0" smtClean="0"/>
          </a:p>
          <a:p>
            <a:pPr>
              <a:spcBef>
                <a:spcPts val="200"/>
              </a:spcBef>
            </a:pPr>
            <a:endParaRPr lang="en-US" altLang="en-US" sz="1000" dirty="0" smtClean="0"/>
          </a:p>
          <a:p>
            <a:pPr>
              <a:spcBef>
                <a:spcPts val="200"/>
              </a:spcBef>
            </a:pPr>
            <a:r>
              <a:rPr lang="en-US" altLang="en-US" sz="1000" dirty="0" smtClean="0"/>
              <a:t>Information about the National POLST Paradigm program can be found at  </a:t>
            </a:r>
            <a:r>
              <a:rPr lang="en-US" altLang="en-US" sz="1000" u="sng" dirty="0" smtClean="0"/>
              <a:t>www.polst.org</a:t>
            </a:r>
            <a:r>
              <a:rPr lang="en-US" altLang="en-US" sz="1000" dirty="0" smtClean="0"/>
              <a:t>.</a:t>
            </a:r>
          </a:p>
        </p:txBody>
      </p:sp>
    </p:spTree>
    <p:extLst>
      <p:ext uri="{BB962C8B-B14F-4D97-AF65-F5344CB8AC3E}">
        <p14:creationId xmlns:p14="http://schemas.microsoft.com/office/powerpoint/2010/main" val="4226701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06911">
              <a:defRPr>
                <a:solidFill>
                  <a:schemeClr val="tx1"/>
                </a:solidFill>
                <a:latin typeface="Verdana" pitchFamily="34" charset="0"/>
              </a:defRPr>
            </a:lvl1pPr>
            <a:lvl2pPr marL="698083" indent="-268493" defTabSz="906911">
              <a:defRPr>
                <a:solidFill>
                  <a:schemeClr val="tx1"/>
                </a:solidFill>
                <a:latin typeface="Verdana" pitchFamily="34" charset="0"/>
              </a:defRPr>
            </a:lvl2pPr>
            <a:lvl3pPr marL="1073974" indent="-214795" defTabSz="906911">
              <a:defRPr>
                <a:solidFill>
                  <a:schemeClr val="tx1"/>
                </a:solidFill>
                <a:latin typeface="Verdana" pitchFamily="34" charset="0"/>
              </a:defRPr>
            </a:lvl3pPr>
            <a:lvl4pPr marL="1503564" indent="-214795" defTabSz="906911">
              <a:defRPr>
                <a:solidFill>
                  <a:schemeClr val="tx1"/>
                </a:solidFill>
                <a:latin typeface="Verdana" pitchFamily="34" charset="0"/>
              </a:defRPr>
            </a:lvl4pPr>
            <a:lvl5pPr marL="1933154" indent="-214795" defTabSz="906911">
              <a:defRPr>
                <a:solidFill>
                  <a:schemeClr val="tx1"/>
                </a:solidFill>
                <a:latin typeface="Verdana" pitchFamily="34" charset="0"/>
              </a:defRPr>
            </a:lvl5pPr>
            <a:lvl6pPr marL="2362743" indent="-214795" algn="ctr" defTabSz="906911" eaLnBrk="0" fontAlgn="base" hangingPunct="0">
              <a:spcBef>
                <a:spcPct val="0"/>
              </a:spcBef>
              <a:spcAft>
                <a:spcPct val="0"/>
              </a:spcAft>
              <a:defRPr>
                <a:solidFill>
                  <a:schemeClr val="tx1"/>
                </a:solidFill>
                <a:latin typeface="Verdana" pitchFamily="34" charset="0"/>
              </a:defRPr>
            </a:lvl6pPr>
            <a:lvl7pPr marL="2792333" indent="-214795" algn="ctr" defTabSz="906911" eaLnBrk="0" fontAlgn="base" hangingPunct="0">
              <a:spcBef>
                <a:spcPct val="0"/>
              </a:spcBef>
              <a:spcAft>
                <a:spcPct val="0"/>
              </a:spcAft>
              <a:defRPr>
                <a:solidFill>
                  <a:schemeClr val="tx1"/>
                </a:solidFill>
                <a:latin typeface="Verdana" pitchFamily="34" charset="0"/>
              </a:defRPr>
            </a:lvl7pPr>
            <a:lvl8pPr marL="3221922" indent="-214795" algn="ctr" defTabSz="906911" eaLnBrk="0" fontAlgn="base" hangingPunct="0">
              <a:spcBef>
                <a:spcPct val="0"/>
              </a:spcBef>
              <a:spcAft>
                <a:spcPct val="0"/>
              </a:spcAft>
              <a:defRPr>
                <a:solidFill>
                  <a:schemeClr val="tx1"/>
                </a:solidFill>
                <a:latin typeface="Verdana" pitchFamily="34" charset="0"/>
              </a:defRPr>
            </a:lvl8pPr>
            <a:lvl9pPr marL="3651512" indent="-214795" algn="ctr" defTabSz="906911" eaLnBrk="0" fontAlgn="base" hangingPunct="0">
              <a:spcBef>
                <a:spcPct val="0"/>
              </a:spcBef>
              <a:spcAft>
                <a:spcPct val="0"/>
              </a:spcAft>
              <a:defRPr>
                <a:solidFill>
                  <a:schemeClr val="tx1"/>
                </a:solidFill>
                <a:latin typeface="Verdana" pitchFamily="34" charset="0"/>
              </a:defRPr>
            </a:lvl9pPr>
          </a:lstStyle>
          <a:p>
            <a:fld id="{206740E7-1991-46C0-AFA1-0CB3684C4491}" type="slidenum">
              <a:rPr lang="en-US" smtClean="0">
                <a:latin typeface="Arial" charset="0"/>
              </a:rPr>
              <a:pPr/>
              <a:t>16</a:t>
            </a:fld>
            <a:endParaRPr lang="en-US" dirty="0" smtClean="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spcBef>
                <a:spcPts val="200"/>
              </a:spcBef>
            </a:pPr>
            <a:r>
              <a:rPr lang="en-US" sz="1000" dirty="0" smtClean="0"/>
              <a:t>There have been several studies showing how well POLST works in allowing providers to honor patient wishes.</a:t>
            </a:r>
          </a:p>
          <a:p>
            <a:pPr eaLnBrk="1" hangingPunct="1">
              <a:spcBef>
                <a:spcPts val="200"/>
              </a:spcBef>
            </a:pPr>
            <a:endParaRPr lang="en-US" sz="1000" dirty="0" smtClean="0"/>
          </a:p>
          <a:p>
            <a:pPr eaLnBrk="1" hangingPunct="1">
              <a:spcBef>
                <a:spcPts val="200"/>
              </a:spcBef>
            </a:pPr>
            <a:r>
              <a:rPr lang="en-US" sz="1000" dirty="0" smtClean="0"/>
              <a:t>A recent Oregon study looked at the relationship between POLST treatment choices and the care setting (home, hospital or SNF/Assisted Living) at the time of death.  Of the 58,000 deaths reviewed, 17,902 (31%) had a POLST form in the Oregon POLST Registry. </a:t>
            </a:r>
          </a:p>
          <a:p>
            <a:pPr marL="165261" indent="-165261" eaLnBrk="1" hangingPunct="1">
              <a:spcBef>
                <a:spcPts val="200"/>
              </a:spcBef>
              <a:buFont typeface="Arial" panose="020B0604020202020204" pitchFamily="34" charset="0"/>
              <a:buChar char="•"/>
            </a:pPr>
            <a:r>
              <a:rPr lang="en-US" sz="1000" dirty="0" smtClean="0"/>
              <a:t>In-hospital death for patients with Comfort Measures Only was 6.4%.</a:t>
            </a:r>
          </a:p>
          <a:p>
            <a:pPr marL="165261" indent="-165261" eaLnBrk="1" hangingPunct="1">
              <a:spcBef>
                <a:spcPts val="200"/>
              </a:spcBef>
              <a:buFont typeface="Arial" panose="020B0604020202020204" pitchFamily="34" charset="0"/>
              <a:buChar char="•"/>
            </a:pPr>
            <a:r>
              <a:rPr lang="en-US" sz="1000" dirty="0" smtClean="0"/>
              <a:t>For patients requesting Full Treatment 44.2% died in hospital, and for Limited Interventions 22.4% died in hospital.</a:t>
            </a:r>
          </a:p>
          <a:p>
            <a:pPr marL="165261" indent="-165261" eaLnBrk="1" hangingPunct="1">
              <a:spcBef>
                <a:spcPts val="200"/>
              </a:spcBef>
              <a:buFont typeface="Arial" panose="020B0604020202020204" pitchFamily="34" charset="0"/>
              <a:buChar char="•"/>
            </a:pPr>
            <a:r>
              <a:rPr lang="en-US" sz="1000" dirty="0" smtClean="0"/>
              <a:t>For those with </a:t>
            </a:r>
            <a:r>
              <a:rPr lang="en-US" sz="1000" b="1" u="none" dirty="0" smtClean="0"/>
              <a:t>no</a:t>
            </a:r>
            <a:r>
              <a:rPr lang="en-US" sz="1000" dirty="0" smtClean="0"/>
              <a:t> POLST form in the registry, 34.2% died in the hospital.</a:t>
            </a:r>
          </a:p>
          <a:p>
            <a:pPr marL="165261" indent="-165261" eaLnBrk="1" hangingPunct="1">
              <a:spcBef>
                <a:spcPts val="200"/>
              </a:spcBef>
              <a:buFont typeface="Arial" panose="020B0604020202020204" pitchFamily="34" charset="0"/>
              <a:buChar char="•"/>
            </a:pPr>
            <a:r>
              <a:rPr lang="en-US" sz="1000" dirty="0" smtClean="0"/>
              <a:t>The study found those who died with POLST Comfort Measures Only orders were significantly less likely to die in the hospital, compared to those requesting Full Treatment. </a:t>
            </a:r>
          </a:p>
          <a:p>
            <a:pPr marL="165261" indent="-165261" eaLnBrk="1" hangingPunct="1">
              <a:spcBef>
                <a:spcPts val="200"/>
              </a:spcBef>
              <a:buFont typeface="Arial" panose="020B0604020202020204" pitchFamily="34" charset="0"/>
              <a:buChar char="•"/>
            </a:pPr>
            <a:r>
              <a:rPr lang="en-US" sz="1000" kern="1200" dirty="0" smtClean="0">
                <a:solidFill>
                  <a:schemeClr val="tx1"/>
                </a:solidFill>
                <a:effectLst/>
                <a:latin typeface="Arial" charset="0"/>
                <a:ea typeface="+mn-ea"/>
                <a:cs typeface="+mn-cs"/>
              </a:rPr>
              <a:t>Full Treatment patients were almost 10 times as likely to die in the hospital than Comfort Measures Only patients.</a:t>
            </a:r>
          </a:p>
          <a:p>
            <a:pPr marL="165261" indent="-165261" eaLnBrk="1" hangingPunct="1">
              <a:spcBef>
                <a:spcPts val="200"/>
              </a:spcBef>
              <a:buFont typeface="Arial" panose="020B0604020202020204" pitchFamily="34" charset="0"/>
              <a:buChar char="•"/>
            </a:pPr>
            <a:r>
              <a:rPr lang="en-US" sz="1000" kern="1200" dirty="0" smtClean="0">
                <a:solidFill>
                  <a:schemeClr val="tx1"/>
                </a:solidFill>
                <a:effectLst/>
                <a:latin typeface="Arial" charset="0"/>
                <a:ea typeface="+mn-ea"/>
                <a:cs typeface="+mn-cs"/>
              </a:rPr>
              <a:t>Limited Interventions patients were 4 times as likely to die in the hospital than Comfort Measures Only patients.</a:t>
            </a:r>
          </a:p>
          <a:p>
            <a:pPr marL="165261" indent="-165261" eaLnBrk="1" hangingPunct="1">
              <a:spcBef>
                <a:spcPts val="200"/>
              </a:spcBef>
              <a:buFont typeface="Arial" panose="020B0604020202020204" pitchFamily="34" charset="0"/>
              <a:buChar char="•"/>
            </a:pPr>
            <a:endParaRPr lang="en-US" sz="1000" dirty="0" smtClean="0"/>
          </a:p>
          <a:p>
            <a:pPr eaLnBrk="1" hangingPunct="1">
              <a:spcBef>
                <a:spcPts val="200"/>
              </a:spcBef>
            </a:pPr>
            <a:r>
              <a:rPr lang="en-US" sz="1000" dirty="0" smtClean="0"/>
              <a:t>[</a:t>
            </a:r>
            <a:r>
              <a:rPr lang="en-US" sz="1000" b="1" dirty="0" smtClean="0"/>
              <a:t>REFERENCE</a:t>
            </a:r>
            <a:r>
              <a:rPr lang="en-US" sz="1000" dirty="0" smtClean="0"/>
              <a:t>: </a:t>
            </a:r>
            <a:r>
              <a:rPr lang="en-US" sz="1000" dirty="0" err="1" smtClean="0"/>
              <a:t>Fromme</a:t>
            </a:r>
            <a:r>
              <a:rPr lang="en-US" sz="1000" dirty="0" smtClean="0"/>
              <a:t>, E. K., </a:t>
            </a:r>
            <a:r>
              <a:rPr lang="en-US" sz="1000" dirty="0" err="1" smtClean="0"/>
              <a:t>Zive</a:t>
            </a:r>
            <a:r>
              <a:rPr lang="en-US" sz="1000" dirty="0" smtClean="0"/>
              <a:t>, D., Schmidt, T. A., Cook, J. N. B. and Tolle, S. W. (2014), Association Between Physician Orders for Life-Sustaining Treatment for Scope of Treatment and In-Hospital Death in Oregon. Journal of the American Geriatrics Society. </a:t>
            </a:r>
            <a:r>
              <a:rPr lang="en-US" sz="1000" dirty="0" err="1" smtClean="0"/>
              <a:t>doi</a:t>
            </a:r>
            <a:r>
              <a:rPr lang="en-US" sz="1000" dirty="0" smtClean="0"/>
              <a:t>: 10.1111/jgs.12889]</a:t>
            </a:r>
          </a:p>
          <a:p>
            <a:pPr defTabSz="881390" eaLnBrk="1" hangingPunct="1">
              <a:spcBef>
                <a:spcPts val="200"/>
              </a:spcBef>
              <a:defRPr/>
            </a:pPr>
            <a:endParaRPr lang="en-US" sz="1000" dirty="0" smtClean="0"/>
          </a:p>
          <a:p>
            <a:pPr marL="0" marR="0" indent="0" algn="l" defTabSz="881390" rtl="0" eaLnBrk="1" fontAlgn="base" latinLnBrk="0" hangingPunct="1">
              <a:lnSpc>
                <a:spcPct val="100000"/>
              </a:lnSpc>
              <a:spcBef>
                <a:spcPts val="200"/>
              </a:spcBef>
              <a:spcAft>
                <a:spcPct val="0"/>
              </a:spcAft>
              <a:buClrTx/>
              <a:buSzTx/>
              <a:buFontTx/>
              <a:buNone/>
              <a:tabLst/>
              <a:defRPr/>
            </a:pPr>
            <a:r>
              <a:rPr lang="en-US" sz="1000" dirty="0" smtClean="0"/>
              <a:t>[</a:t>
            </a:r>
            <a:r>
              <a:rPr lang="en-US" sz="1000" b="1" dirty="0" smtClean="0"/>
              <a:t>INSTRUCTORS</a:t>
            </a:r>
            <a:r>
              <a:rPr lang="en-US" sz="1000" dirty="0" smtClean="0"/>
              <a:t>:</a:t>
            </a:r>
            <a:r>
              <a:rPr lang="en-US" sz="1000" baseline="0" dirty="0" smtClean="0"/>
              <a:t> </a:t>
            </a:r>
            <a:r>
              <a:rPr lang="en-US" sz="1000" kern="1200" dirty="0" smtClean="0">
                <a:solidFill>
                  <a:schemeClr val="tx1"/>
                </a:solidFill>
                <a:effectLst/>
                <a:latin typeface="Arial" charset="0"/>
                <a:ea typeface="+mn-ea"/>
                <a:cs typeface="+mn-cs"/>
              </a:rPr>
              <a:t>The California POLST form used the terms “Limited Additional Interventions” and “Comfort Measures Only” in the 2009 and 2011 versions. The October 2014 POLST version uses the terms “Selective Treatment” and</a:t>
            </a:r>
            <a:r>
              <a:rPr lang="en-US" sz="1000" kern="1200" baseline="0" dirty="0" smtClean="0">
                <a:solidFill>
                  <a:schemeClr val="tx1"/>
                </a:solidFill>
                <a:effectLst/>
                <a:latin typeface="Arial" charset="0"/>
                <a:ea typeface="+mn-ea"/>
                <a:cs typeface="+mn-cs"/>
              </a:rPr>
              <a:t> “Comfort-Focused Treatment</a:t>
            </a:r>
            <a:r>
              <a:rPr lang="en-US" sz="1000" kern="1200" dirty="0" smtClean="0">
                <a:solidFill>
                  <a:schemeClr val="tx1"/>
                </a:solidFill>
                <a:effectLst/>
                <a:latin typeface="Arial" charset="0"/>
                <a:ea typeface="+mn-ea"/>
                <a:cs typeface="+mn-cs"/>
              </a:rPr>
              <a:t>.”]</a:t>
            </a:r>
          </a:p>
        </p:txBody>
      </p:sp>
    </p:spTree>
    <p:extLst>
      <p:ext uri="{BB962C8B-B14F-4D97-AF65-F5344CB8AC3E}">
        <p14:creationId xmlns:p14="http://schemas.microsoft.com/office/powerpoint/2010/main" val="3381585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200"/>
              </a:spcBef>
            </a:pPr>
            <a:r>
              <a:rPr lang="en-US" altLang="en-US" sz="1000" dirty="0" smtClean="0"/>
              <a:t>Let’s take a look at what is happening with POLST in California.</a:t>
            </a:r>
          </a:p>
          <a:p>
            <a:pPr eaLnBrk="1" hangingPunct="1">
              <a:spcBef>
                <a:spcPts val="200"/>
              </a:spcBef>
            </a:pPr>
            <a:endParaRPr lang="en-US" altLang="en-US" sz="1000" dirty="0" smtClean="0"/>
          </a:p>
          <a:p>
            <a:pPr eaLnBrk="1" hangingPunct="1">
              <a:spcBef>
                <a:spcPts val="200"/>
              </a:spcBef>
            </a:pPr>
            <a:r>
              <a:rPr lang="en-US" altLang="en-US" sz="1000" dirty="0" smtClean="0"/>
              <a:t>The Coalition for Compassionate Care of California is the lead agency for POLST in California, and is focused on implementing POLST as a community standard of practice.</a:t>
            </a:r>
          </a:p>
          <a:p>
            <a:pPr eaLnBrk="1" hangingPunct="1">
              <a:spcBef>
                <a:spcPts val="200"/>
              </a:spcBef>
            </a:pPr>
            <a:endParaRPr lang="en-US" altLang="en-US" sz="1000" dirty="0" smtClean="0"/>
          </a:p>
          <a:p>
            <a:pPr eaLnBrk="1" hangingPunct="1">
              <a:spcBef>
                <a:spcPts val="200"/>
              </a:spcBef>
            </a:pPr>
            <a:r>
              <a:rPr lang="en-US" altLang="en-US" sz="1000" dirty="0" smtClean="0"/>
              <a:t>With support from the California Health Care Foundation, CCCC is working with more than 30 local POLST coalitions throughout the state to implement POLST.</a:t>
            </a:r>
          </a:p>
          <a:p>
            <a:pPr eaLnBrk="1" hangingPunct="1">
              <a:spcBef>
                <a:spcPts val="200"/>
              </a:spcBef>
            </a:pPr>
            <a:endParaRPr lang="en-US" altLang="en-US" sz="1000" dirty="0" smtClean="0"/>
          </a:p>
          <a:p>
            <a:pPr eaLnBrk="1" hangingPunct="1">
              <a:spcBef>
                <a:spcPts val="200"/>
              </a:spcBef>
            </a:pPr>
            <a:r>
              <a:rPr lang="en-US" altLang="en-US" sz="1000" dirty="0" smtClean="0"/>
              <a:t>This grassroots approach to POLST implementation is one of the hallmarks of the California POLST program.</a:t>
            </a:r>
          </a:p>
          <a:p>
            <a:pPr eaLnBrk="1" hangingPunct="1">
              <a:spcBef>
                <a:spcPts val="200"/>
              </a:spcBef>
            </a:pPr>
            <a:endParaRPr lang="en-US" altLang="en-US" sz="1000" dirty="0" smtClean="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17</a:t>
            </a:fld>
            <a:endParaRPr lang="en-US" dirty="0"/>
          </a:p>
        </p:txBody>
      </p:sp>
    </p:spTree>
    <p:extLst>
      <p:ext uri="{BB962C8B-B14F-4D97-AF65-F5344CB8AC3E}">
        <p14:creationId xmlns:p14="http://schemas.microsoft.com/office/powerpoint/2010/main" val="1852982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200"/>
              </a:spcBef>
            </a:pPr>
            <a:r>
              <a:rPr lang="en-US" sz="1000" dirty="0" smtClean="0"/>
              <a:t>POLST went through the legislative process as California Assembly Bill 3000. </a:t>
            </a:r>
          </a:p>
          <a:p>
            <a:pPr eaLnBrk="1" hangingPunct="1">
              <a:spcBef>
                <a:spcPts val="200"/>
              </a:spcBef>
            </a:pPr>
            <a:endParaRPr lang="en-US" sz="1000" dirty="0" smtClean="0"/>
          </a:p>
          <a:p>
            <a:pPr eaLnBrk="1" hangingPunct="1">
              <a:spcBef>
                <a:spcPts val="200"/>
              </a:spcBef>
            </a:pPr>
            <a:r>
              <a:rPr lang="en-US" sz="1000" dirty="0" smtClean="0"/>
              <a:t>It was championed by Senator Lois Wolk of Yolo County and was supported fully by our legislators around the state – it passed unopposed. </a:t>
            </a:r>
          </a:p>
          <a:p>
            <a:pPr eaLnBrk="1" hangingPunct="1">
              <a:spcBef>
                <a:spcPts val="200"/>
              </a:spcBef>
            </a:pPr>
            <a:endParaRPr lang="en-US" sz="1000" dirty="0" smtClean="0"/>
          </a:p>
          <a:p>
            <a:pPr eaLnBrk="1" hangingPunct="1">
              <a:spcBef>
                <a:spcPts val="200"/>
              </a:spcBef>
            </a:pPr>
            <a:r>
              <a:rPr lang="en-US" sz="1000" dirty="0" smtClean="0"/>
              <a:t>It was signed by Governor Schwarzenegger in August of 2008 and became law in California effective January 1, 2009.</a:t>
            </a:r>
          </a:p>
          <a:p>
            <a:pPr eaLnBrk="1" hangingPunct="1">
              <a:spcBef>
                <a:spcPts val="200"/>
              </a:spcBef>
            </a:pPr>
            <a:endParaRPr lang="en-US" sz="1000" dirty="0" smtClean="0"/>
          </a:p>
          <a:p>
            <a:pPr eaLnBrk="1" hangingPunct="1">
              <a:spcBef>
                <a:spcPts val="200"/>
              </a:spcBef>
            </a:pPr>
            <a:r>
              <a:rPr lang="en-US" sz="1000" baseline="0" dirty="0" smtClean="0"/>
              <a:t>Another important piece of POLST legislation, Assembly Bill 637, was passed in 2015 and became effective January 1, 2016.  This bill authorizes nurse practitioners and physician assistants, acting under the supervision of a physician and within their scope of practice, to sign POLST forms.</a:t>
            </a:r>
            <a:endParaRPr lang="en-US" sz="1000" dirty="0" smtClean="0"/>
          </a:p>
          <a:p>
            <a:pPr>
              <a:spcBef>
                <a:spcPts val="200"/>
              </a:spcBef>
            </a:pPr>
            <a:endParaRPr lang="en-US" sz="1000" dirty="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18</a:t>
            </a:fld>
            <a:endParaRPr lang="en-US" dirty="0"/>
          </a:p>
        </p:txBody>
      </p:sp>
    </p:spTree>
    <p:extLst>
      <p:ext uri="{BB962C8B-B14F-4D97-AF65-F5344CB8AC3E}">
        <p14:creationId xmlns:p14="http://schemas.microsoft.com/office/powerpoint/2010/main" val="3134291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200"/>
              </a:spcBef>
            </a:pPr>
            <a:r>
              <a:rPr lang="en-US" altLang="en-US" sz="1000" dirty="0"/>
              <a:t>Some of the key points in the bill to be aware of:</a:t>
            </a:r>
          </a:p>
          <a:p>
            <a:pPr marL="403225" lvl="1" indent="-173038" eaLnBrk="1" hangingPunct="1">
              <a:spcBef>
                <a:spcPts val="200"/>
              </a:spcBef>
              <a:buFontTx/>
              <a:buChar char="•"/>
            </a:pPr>
            <a:r>
              <a:rPr lang="en-US" altLang="en-US" sz="1000" dirty="0"/>
              <a:t>There is </a:t>
            </a:r>
            <a:r>
              <a:rPr lang="en-US" altLang="en-US" sz="1000" b="1" u="none" dirty="0"/>
              <a:t>one</a:t>
            </a:r>
            <a:r>
              <a:rPr lang="en-US" altLang="en-US" sz="1000" dirty="0"/>
              <a:t> form for the entire state.  This is an important requirement for POLST to work.</a:t>
            </a:r>
            <a:endParaRPr lang="en-US" altLang="en-US" sz="1000" dirty="0">
              <a:latin typeface="Arial"/>
              <a:cs typeface="Arial"/>
            </a:endParaRPr>
          </a:p>
          <a:p>
            <a:pPr marL="403225" lvl="1" indent="-173038" eaLnBrk="1" hangingPunct="1">
              <a:spcBef>
                <a:spcPts val="200"/>
              </a:spcBef>
              <a:buFontTx/>
              <a:buChar char="•"/>
            </a:pPr>
            <a:r>
              <a:rPr lang="en-US" altLang="en-US" sz="1000" dirty="0"/>
              <a:t>POLST is a voluntary form. It is </a:t>
            </a:r>
            <a:r>
              <a:rPr lang="en-US" altLang="en-US" sz="1000" b="1" u="none" dirty="0"/>
              <a:t>not</a:t>
            </a:r>
            <a:r>
              <a:rPr lang="en-US" altLang="en-US" sz="1000" dirty="0"/>
              <a:t> mandatory for anyone to use the form, but </a:t>
            </a:r>
            <a:r>
              <a:rPr lang="en-US" altLang="en-US" sz="1000" b="1" u="none" dirty="0"/>
              <a:t>honoring</a:t>
            </a:r>
            <a:r>
              <a:rPr lang="en-US" altLang="en-US" sz="1000" dirty="0"/>
              <a:t> the form is </a:t>
            </a:r>
            <a:r>
              <a:rPr lang="en-US" altLang="en-US" sz="1000" b="1" u="none" dirty="0"/>
              <a:t>mandatory</a:t>
            </a:r>
            <a:r>
              <a:rPr lang="en-US" altLang="en-US" sz="1000" dirty="0"/>
              <a:t>!  Healthcare providers must recognize the POLST form and honor the patient’s wishes</a:t>
            </a:r>
            <a:r>
              <a:rPr lang="en-US" altLang="en-US" sz="1000" dirty="0" smtClean="0"/>
              <a:t>.</a:t>
            </a:r>
            <a:endParaRPr lang="en-US" altLang="en-US" sz="1000" dirty="0"/>
          </a:p>
          <a:p>
            <a:pPr marL="403225" lvl="1" indent="-173038" eaLnBrk="1" hangingPunct="1">
              <a:spcBef>
                <a:spcPts val="200"/>
              </a:spcBef>
              <a:buFontTx/>
              <a:buChar char="•"/>
            </a:pPr>
            <a:r>
              <a:rPr lang="en-US" altLang="en-US" sz="1000" dirty="0"/>
              <a:t>Must follow POLST wishes </a:t>
            </a:r>
            <a:r>
              <a:rPr lang="en-US" altLang="en-US" sz="1000" b="1" u="none" dirty="0"/>
              <a:t>except</a:t>
            </a:r>
            <a:r>
              <a:rPr lang="en-US" altLang="en-US" sz="1000" dirty="0"/>
              <a:t> if contrary to generally accepted healthcare standards </a:t>
            </a:r>
            <a:r>
              <a:rPr lang="en-US" altLang="en-US" sz="1000" u="sng" dirty="0"/>
              <a:t>or</a:t>
            </a:r>
            <a:r>
              <a:rPr lang="en-US" altLang="en-US" sz="1000" dirty="0"/>
              <a:t> medically ineffective </a:t>
            </a:r>
            <a:r>
              <a:rPr lang="en-US" altLang="en-US" sz="1000" dirty="0" smtClean="0"/>
              <a:t>treatment.</a:t>
            </a:r>
          </a:p>
          <a:p>
            <a:pPr marL="403225" lvl="1" indent="-173038" eaLnBrk="1" hangingPunct="1">
              <a:spcBef>
                <a:spcPts val="200"/>
              </a:spcBef>
              <a:buFontTx/>
              <a:buChar char="•"/>
            </a:pPr>
            <a:r>
              <a:rPr lang="en-US" altLang="en-US" sz="1000" dirty="0" smtClean="0"/>
              <a:t>This </a:t>
            </a:r>
            <a:r>
              <a:rPr lang="en-US" altLang="en-US" sz="1000" dirty="0"/>
              <a:t>means that if someone is critically ill and treatments requested on the POLST either will not help the </a:t>
            </a:r>
            <a:r>
              <a:rPr lang="en-US" altLang="en-US" sz="1000" dirty="0" smtClean="0"/>
              <a:t>patient </a:t>
            </a:r>
            <a:r>
              <a:rPr lang="en-US" altLang="en-US" sz="1000" dirty="0"/>
              <a:t>or can cause more harm or suffering, the doctor will discuss the appropriate plan of care with the patient and/or family</a:t>
            </a:r>
            <a:r>
              <a:rPr lang="en-US" altLang="en-US" sz="1000" dirty="0">
                <a:solidFill>
                  <a:srgbClr val="FF3300"/>
                </a:solidFill>
              </a:rPr>
              <a:t>.</a:t>
            </a:r>
          </a:p>
          <a:p>
            <a:pPr eaLnBrk="1" hangingPunct="1">
              <a:spcBef>
                <a:spcPts val="200"/>
              </a:spcBef>
            </a:pPr>
            <a:endParaRPr lang="en-US" altLang="en-US" sz="1000" dirty="0" smtClean="0"/>
          </a:p>
          <a:p>
            <a:pPr eaLnBrk="1" hangingPunct="1">
              <a:spcBef>
                <a:spcPts val="200"/>
              </a:spcBef>
            </a:pPr>
            <a:r>
              <a:rPr lang="en-US" altLang="en-US" sz="1000" dirty="0" smtClean="0"/>
              <a:t>When </a:t>
            </a:r>
            <a:r>
              <a:rPr lang="en-US" altLang="en-US" sz="1000" dirty="0"/>
              <a:t>traveling in California, “</a:t>
            </a:r>
            <a:r>
              <a:rPr lang="en-US" altLang="en-US" sz="1000" i="1" dirty="0"/>
              <a:t>Would any </a:t>
            </a:r>
            <a:r>
              <a:rPr lang="en-US" altLang="en-US" sz="1000" i="1" dirty="0" smtClean="0"/>
              <a:t>hospital </a:t>
            </a:r>
            <a:r>
              <a:rPr lang="en-US" altLang="en-US" sz="1000" i="1" dirty="0"/>
              <a:t>honor </a:t>
            </a:r>
            <a:r>
              <a:rPr lang="en-US" altLang="en-US" sz="1000" i="1" dirty="0" smtClean="0"/>
              <a:t>a</a:t>
            </a:r>
            <a:r>
              <a:rPr lang="en-US" altLang="en-US" sz="1000" i="1" baseline="0" dirty="0" smtClean="0"/>
              <a:t> properly executed</a:t>
            </a:r>
            <a:r>
              <a:rPr lang="en-US" altLang="en-US" sz="1000" i="1" dirty="0" smtClean="0"/>
              <a:t> </a:t>
            </a:r>
            <a:r>
              <a:rPr lang="en-US" altLang="en-US" sz="1000" i="1" dirty="0"/>
              <a:t>POLST </a:t>
            </a:r>
            <a:r>
              <a:rPr lang="en-US" altLang="en-US" sz="1000" i="1" dirty="0" smtClean="0"/>
              <a:t>form</a:t>
            </a:r>
            <a:r>
              <a:rPr lang="en-US" altLang="en-US" sz="1000" i="1" dirty="0" smtClean="0"/>
              <a:t>?</a:t>
            </a:r>
            <a:r>
              <a:rPr lang="en-US" altLang="en-US" sz="1000" dirty="0"/>
              <a:t>  </a:t>
            </a:r>
            <a:r>
              <a:rPr lang="en-US" altLang="en-US" sz="1000" dirty="0" smtClean="0"/>
              <a:t>The </a:t>
            </a:r>
            <a:r>
              <a:rPr lang="en-US" altLang="en-US" sz="1000" dirty="0" smtClean="0"/>
              <a:t>answer </a:t>
            </a:r>
            <a:r>
              <a:rPr lang="en-US" altLang="en-US" sz="1000" dirty="0" smtClean="0"/>
              <a:t>is, “</a:t>
            </a:r>
            <a:r>
              <a:rPr lang="en-US" altLang="en-US" sz="1000" i="1" dirty="0" smtClean="0"/>
              <a:t>Yes</a:t>
            </a:r>
            <a:r>
              <a:rPr lang="en-US" altLang="en-US" sz="1000" i="1" dirty="0" smtClean="0"/>
              <a:t>.”</a:t>
            </a:r>
            <a:r>
              <a:rPr lang="en-US" altLang="en-US" sz="1000" i="1" dirty="0"/>
              <a:t/>
            </a:r>
            <a:br>
              <a:rPr lang="en-US" altLang="en-US" sz="1000" i="1" dirty="0"/>
            </a:br>
            <a:r>
              <a:rPr lang="en-US" altLang="en-US" sz="1000" dirty="0"/>
              <a:t/>
            </a:r>
            <a:br>
              <a:rPr lang="en-US" altLang="en-US" sz="1000" dirty="0"/>
            </a:br>
            <a:r>
              <a:rPr lang="en-US" altLang="en-US" sz="1000" dirty="0" smtClean="0"/>
              <a:t>If </a:t>
            </a:r>
            <a:r>
              <a:rPr lang="en-US" altLang="en-US" sz="1000" dirty="0"/>
              <a:t>traveling outside of California, the POLST may be recognized if the particular state </a:t>
            </a:r>
            <a:r>
              <a:rPr lang="en-US" altLang="en-US" sz="1000" dirty="0" smtClean="0"/>
              <a:t>is using POLST. </a:t>
            </a:r>
            <a:r>
              <a:rPr lang="en-US" altLang="en-US" sz="1000" dirty="0"/>
              <a:t>In </a:t>
            </a:r>
            <a:r>
              <a:rPr lang="en-US" altLang="en-US" sz="1000" b="1" u="none" dirty="0"/>
              <a:t>every</a:t>
            </a:r>
            <a:r>
              <a:rPr lang="en-US" altLang="en-US" sz="1000" dirty="0"/>
              <a:t> state, the POLST will be valuable as a statement of preferences describing someone’s wishes for medical care. </a:t>
            </a:r>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19</a:t>
            </a:fld>
            <a:endParaRPr lang="en-US" dirty="0"/>
          </a:p>
        </p:txBody>
      </p:sp>
    </p:spTree>
    <p:extLst>
      <p:ext uri="{BB962C8B-B14F-4D97-AF65-F5344CB8AC3E}">
        <p14:creationId xmlns:p14="http://schemas.microsoft.com/office/powerpoint/2010/main" val="2807450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200"/>
              </a:spcBef>
            </a:pPr>
            <a:r>
              <a:rPr lang="en-US" altLang="en-US" sz="1000" dirty="0" smtClean="0"/>
              <a:t>Does POLST replace the advance directive?  Absolutely not!</a:t>
            </a:r>
          </a:p>
          <a:p>
            <a:pPr eaLnBrk="1" hangingPunct="1">
              <a:spcBef>
                <a:spcPts val="200"/>
              </a:spcBef>
            </a:pPr>
            <a:endParaRPr lang="en-US" altLang="en-US" sz="1000" dirty="0" smtClean="0"/>
          </a:p>
          <a:p>
            <a:pPr eaLnBrk="1" hangingPunct="1">
              <a:spcBef>
                <a:spcPts val="200"/>
              </a:spcBef>
            </a:pPr>
            <a:r>
              <a:rPr lang="en-US" altLang="en-US" sz="1000" dirty="0" smtClean="0"/>
              <a:t>POLST aims to turn the values and wishes expressed in a person’s AHCD into medical orders that can be easily understood and followed by healthcare providers, including Emergency Medical Services (EMS).</a:t>
            </a:r>
          </a:p>
          <a:p>
            <a:pPr eaLnBrk="1" hangingPunct="1">
              <a:spcBef>
                <a:spcPts val="200"/>
              </a:spcBef>
            </a:pPr>
            <a:endParaRPr lang="en-US" altLang="en-US" sz="1000" dirty="0" smtClean="0"/>
          </a:p>
          <a:p>
            <a:pPr eaLnBrk="1" hangingPunct="1">
              <a:spcBef>
                <a:spcPts val="200"/>
              </a:spcBef>
            </a:pPr>
            <a:r>
              <a:rPr lang="en-US" altLang="en-US" sz="1000" dirty="0" smtClean="0"/>
              <a:t>In California, the term Advance Health Care Directive includes both the Durable Power of Attorney for Healthcare and the Living Will.</a:t>
            </a:r>
          </a:p>
          <a:p>
            <a:pPr eaLnBrk="1" hangingPunct="1">
              <a:spcBef>
                <a:spcPts val="200"/>
              </a:spcBef>
            </a:pPr>
            <a:endParaRPr lang="en-US" altLang="en-US" sz="1000" dirty="0" smtClean="0"/>
          </a:p>
          <a:p>
            <a:pPr eaLnBrk="1" hangingPunct="1">
              <a:spcBef>
                <a:spcPts val="200"/>
              </a:spcBef>
            </a:pPr>
            <a:r>
              <a:rPr lang="en-US" altLang="en-US" sz="1000" dirty="0" smtClean="0"/>
              <a:t>[</a:t>
            </a:r>
            <a:r>
              <a:rPr lang="en-US" altLang="en-US" sz="1000" b="1" i="0" dirty="0" smtClean="0"/>
              <a:t>REFERENCE</a:t>
            </a:r>
            <a:r>
              <a:rPr lang="en-US" altLang="en-US" sz="1000" b="1" i="1" dirty="0" smtClean="0"/>
              <a:t>:</a:t>
            </a:r>
            <a:r>
              <a:rPr lang="en-US" altLang="en-US" sz="1000" dirty="0" smtClean="0"/>
              <a:t>  AB 3000, Part 4, Section 3, Probate Code Section 4780 (3) (c) “The healthcare provider, during the process of completing the POLST form, should inform the patient about the difference between an Advance Health Care Directive and the POLST form.”]</a:t>
            </a:r>
          </a:p>
          <a:p>
            <a:pPr eaLnBrk="1" hangingPunct="1"/>
            <a:endParaRPr lang="en-US" altLang="en-US" sz="1000" dirty="0" smtClean="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20</a:t>
            </a:fld>
            <a:endParaRPr lang="en-US" dirty="0"/>
          </a:p>
        </p:txBody>
      </p:sp>
    </p:spTree>
    <p:extLst>
      <p:ext uri="{BB962C8B-B14F-4D97-AF65-F5344CB8AC3E}">
        <p14:creationId xmlns:p14="http://schemas.microsoft.com/office/powerpoint/2010/main" val="4117510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50"/>
              </a:spcBef>
            </a:pPr>
            <a:r>
              <a:rPr lang="en-US" sz="800" dirty="0"/>
              <a:t>POLST is designed for people who have:</a:t>
            </a:r>
          </a:p>
          <a:p>
            <a:pPr marL="395196" lvl="1" indent="-171450" eaLnBrk="1" hangingPunct="1">
              <a:spcBef>
                <a:spcPts val="150"/>
              </a:spcBef>
              <a:buFont typeface="Arial" panose="020B0604020202020204" pitchFamily="34" charset="0"/>
              <a:buChar char="•"/>
            </a:pPr>
            <a:r>
              <a:rPr lang="en-US" sz="800" dirty="0"/>
              <a:t>Have a chronic progressive </a:t>
            </a:r>
            <a:r>
              <a:rPr lang="en-US" sz="800" dirty="0" smtClean="0"/>
              <a:t>illness,</a:t>
            </a:r>
            <a:endParaRPr lang="en-US" sz="800" dirty="0"/>
          </a:p>
          <a:p>
            <a:pPr marL="395196" lvl="1" indent="-171450" eaLnBrk="1" hangingPunct="1">
              <a:spcBef>
                <a:spcPts val="150"/>
              </a:spcBef>
              <a:buFont typeface="Arial" panose="020B0604020202020204" pitchFamily="34" charset="0"/>
              <a:buChar char="•"/>
            </a:pPr>
            <a:r>
              <a:rPr lang="en-US" sz="800" dirty="0"/>
              <a:t>Have a serious health condition, or</a:t>
            </a:r>
          </a:p>
          <a:p>
            <a:pPr marL="395196" lvl="1" indent="-171450" eaLnBrk="1" hangingPunct="1">
              <a:spcBef>
                <a:spcPts val="150"/>
              </a:spcBef>
              <a:buFont typeface="Arial" panose="020B0604020202020204" pitchFamily="34" charset="0"/>
              <a:buChar char="•"/>
            </a:pPr>
            <a:r>
              <a:rPr lang="en-US" sz="800" dirty="0"/>
              <a:t>Are medically </a:t>
            </a:r>
            <a:r>
              <a:rPr lang="en-US" sz="800" dirty="0" smtClean="0"/>
              <a:t>frail.</a:t>
            </a:r>
            <a:endParaRPr lang="en-US" sz="800" dirty="0"/>
          </a:p>
          <a:p>
            <a:pPr marL="222253" indent="-222253" defTabSz="1164964" eaLnBrk="1" hangingPunct="1">
              <a:spcBef>
                <a:spcPts val="150"/>
              </a:spcBef>
            </a:pPr>
            <a:endParaRPr lang="en-US" sz="800" dirty="0">
              <a:latin typeface="Arial"/>
              <a:cs typeface="Arial"/>
            </a:endParaRPr>
          </a:p>
          <a:p>
            <a:pPr marL="222253" indent="-222253" defTabSz="1164964" eaLnBrk="1" hangingPunct="1">
              <a:spcBef>
                <a:spcPts val="150"/>
              </a:spcBef>
            </a:pPr>
            <a:r>
              <a:rPr lang="en-US" sz="800" dirty="0"/>
              <a:t>POLST:</a:t>
            </a:r>
          </a:p>
          <a:p>
            <a:pPr marL="395194" marR="0" lvl="1" indent="-171450" algn="l" defTabSz="1164964" rtl="0" eaLnBrk="1" fontAlgn="base" latinLnBrk="0" hangingPunct="1">
              <a:lnSpc>
                <a:spcPct val="100000"/>
              </a:lnSpc>
              <a:spcBef>
                <a:spcPts val="150"/>
              </a:spcBef>
              <a:spcAft>
                <a:spcPct val="0"/>
              </a:spcAft>
              <a:buClrTx/>
              <a:buSzTx/>
              <a:buFont typeface="Arial" panose="020B0604020202020204" pitchFamily="34" charset="0"/>
              <a:buChar char="•"/>
              <a:tabLst/>
              <a:defRPr/>
            </a:pPr>
            <a:r>
              <a:rPr lang="en-US" sz="800" kern="1200" dirty="0">
                <a:solidFill>
                  <a:schemeClr val="tx1"/>
                </a:solidFill>
                <a:effectLst/>
                <a:latin typeface="Arial" charset="0"/>
                <a:ea typeface="+mn-ea"/>
                <a:cs typeface="+mn-cs"/>
              </a:rPr>
              <a:t>Someone not fitting into one of those categories may have POLST form if that person and their physician agree that it would be a good idea to have one</a:t>
            </a:r>
            <a:r>
              <a:rPr lang="en-US" sz="800" kern="1200" dirty="0">
                <a:solidFill>
                  <a:schemeClr val="tx1"/>
                </a:solidFill>
                <a:effectLst/>
              </a:rPr>
              <a:t>.</a:t>
            </a:r>
            <a:endParaRPr lang="en-US" sz="800" dirty="0"/>
          </a:p>
          <a:p>
            <a:pPr marL="401638" lvl="1" indent="-171450" defTabSz="1195388" eaLnBrk="1" hangingPunct="1">
              <a:spcBef>
                <a:spcPts val="150"/>
              </a:spcBef>
              <a:buFont typeface="Arial" panose="020B0604020202020204" pitchFamily="34" charset="0"/>
              <a:buChar char="•"/>
            </a:pPr>
            <a:r>
              <a:rPr lang="en-US" altLang="en-US" sz="800" dirty="0"/>
              <a:t>Is a medical order that documents wishes for treatment at this point in time; provides guidance to emergency medical personnel; usually completed in a medical setting.</a:t>
            </a:r>
          </a:p>
          <a:p>
            <a:pPr marL="401638" lvl="1" indent="-171450" defTabSz="1195388" eaLnBrk="1" hangingPunct="1">
              <a:spcBef>
                <a:spcPts val="150"/>
              </a:spcBef>
              <a:buFont typeface="Arial" panose="020B0604020202020204" pitchFamily="34" charset="0"/>
              <a:buChar char="•"/>
            </a:pPr>
            <a:r>
              <a:rPr lang="en-US" altLang="en-US" sz="800" dirty="0"/>
              <a:t>POLST is signed by both you and the </a:t>
            </a:r>
            <a:r>
              <a:rPr lang="en-US" altLang="en-US" sz="800" dirty="0" smtClean="0"/>
              <a:t>physician/NP/PA </a:t>
            </a:r>
            <a:r>
              <a:rPr lang="en-US" altLang="en-US" sz="800" dirty="0"/>
              <a:t>caring for you.</a:t>
            </a:r>
          </a:p>
          <a:p>
            <a:pPr marL="401638" lvl="1" indent="-171450" defTabSz="1195388" eaLnBrk="1" hangingPunct="1">
              <a:spcBef>
                <a:spcPts val="150"/>
              </a:spcBef>
              <a:buFont typeface="Arial" panose="020B0604020202020204" pitchFamily="34" charset="0"/>
              <a:buChar char="•"/>
            </a:pPr>
            <a:r>
              <a:rPr lang="en-US" altLang="en-US" sz="800" dirty="0"/>
              <a:t>There is </a:t>
            </a:r>
            <a:r>
              <a:rPr lang="en-US" altLang="en-US" sz="800" dirty="0" smtClean="0"/>
              <a:t>one </a:t>
            </a:r>
            <a:r>
              <a:rPr lang="en-US" altLang="en-US" sz="800" dirty="0"/>
              <a:t>standard form for California.</a:t>
            </a:r>
          </a:p>
          <a:p>
            <a:pPr marL="228600" indent="-228600" defTabSz="1195388" eaLnBrk="1" hangingPunct="1">
              <a:spcBef>
                <a:spcPts val="150"/>
              </a:spcBef>
            </a:pPr>
            <a:endParaRPr lang="en-US" altLang="en-US" sz="800" dirty="0">
              <a:latin typeface="Arial"/>
              <a:cs typeface="Arial"/>
            </a:endParaRPr>
          </a:p>
          <a:p>
            <a:pPr marL="228600" indent="-228600" defTabSz="1195388" eaLnBrk="1" hangingPunct="1">
              <a:spcBef>
                <a:spcPts val="150"/>
              </a:spcBef>
            </a:pPr>
            <a:r>
              <a:rPr lang="en-US" altLang="en-US" sz="800" dirty="0"/>
              <a:t>Advance </a:t>
            </a:r>
            <a:r>
              <a:rPr lang="en-US" altLang="en-US" sz="800" dirty="0" smtClean="0"/>
              <a:t>Health Care </a:t>
            </a:r>
            <a:r>
              <a:rPr lang="en-US" altLang="en-US" sz="800" dirty="0"/>
              <a:t>Directive:</a:t>
            </a:r>
          </a:p>
          <a:p>
            <a:pPr marL="401638" lvl="1" indent="-171450" defTabSz="1195388" eaLnBrk="1" hangingPunct="1">
              <a:spcBef>
                <a:spcPts val="150"/>
              </a:spcBef>
              <a:buFont typeface="Arial" panose="020B0604020202020204" pitchFamily="34" charset="0"/>
              <a:buChar char="•"/>
            </a:pPr>
            <a:r>
              <a:rPr lang="en-US" altLang="en-US" sz="800" dirty="0"/>
              <a:t>We encourage </a:t>
            </a:r>
            <a:r>
              <a:rPr lang="en-US" altLang="en-US" sz="800" b="1" u="none" dirty="0"/>
              <a:t>everyone</a:t>
            </a:r>
            <a:r>
              <a:rPr lang="en-US" altLang="en-US" sz="800" dirty="0"/>
              <a:t> 18 years and older to have an AHCD.</a:t>
            </a:r>
          </a:p>
          <a:p>
            <a:pPr marL="401638" lvl="1" indent="-171450" defTabSz="1195388" eaLnBrk="1" hangingPunct="1">
              <a:spcBef>
                <a:spcPts val="150"/>
              </a:spcBef>
              <a:buFont typeface="Arial" panose="020B0604020202020204" pitchFamily="34" charset="0"/>
              <a:buChar char="•"/>
            </a:pPr>
            <a:r>
              <a:rPr lang="en-US" altLang="en-US" sz="800" dirty="0"/>
              <a:t>An AHCD is a legal document completed in advance that allows you to:</a:t>
            </a:r>
          </a:p>
          <a:p>
            <a:pPr marL="744538" lvl="2" indent="-171450" defTabSz="1195388" eaLnBrk="1" hangingPunct="1">
              <a:spcBef>
                <a:spcPts val="150"/>
              </a:spcBef>
              <a:buFont typeface="Arial" panose="020B0604020202020204" pitchFamily="34" charset="0"/>
              <a:buChar char="•"/>
            </a:pPr>
            <a:r>
              <a:rPr lang="en-US" altLang="en-US" sz="800" dirty="0"/>
              <a:t>make general statements about your </a:t>
            </a:r>
            <a:r>
              <a:rPr lang="en-US" altLang="en-US" sz="800" dirty="0" smtClean="0"/>
              <a:t>healthcare </a:t>
            </a:r>
            <a:r>
              <a:rPr lang="en-US" altLang="en-US" sz="800" dirty="0"/>
              <a:t>wishes, and </a:t>
            </a:r>
          </a:p>
          <a:p>
            <a:pPr marL="744538" lvl="2" indent="-171450" defTabSz="1195388" eaLnBrk="1" hangingPunct="1">
              <a:spcBef>
                <a:spcPts val="150"/>
              </a:spcBef>
              <a:buFont typeface="Arial" panose="020B0604020202020204" pitchFamily="34" charset="0"/>
              <a:buChar char="•"/>
            </a:pPr>
            <a:r>
              <a:rPr lang="en-US" altLang="en-US" sz="800" dirty="0"/>
              <a:t>appoint a healthcare </a:t>
            </a:r>
            <a:r>
              <a:rPr lang="en-US" altLang="en-US" sz="800" dirty="0" smtClean="0"/>
              <a:t>decision-maker </a:t>
            </a:r>
            <a:r>
              <a:rPr lang="en-US" altLang="en-US" sz="800" dirty="0"/>
              <a:t>to speak on your </a:t>
            </a:r>
            <a:r>
              <a:rPr lang="en-US" altLang="en-US" sz="800" dirty="0" smtClean="0"/>
              <a:t>behalf </a:t>
            </a:r>
            <a:r>
              <a:rPr lang="en-US" altLang="en-US" sz="800" dirty="0"/>
              <a:t>if you are unable to speak for yourself. Only </a:t>
            </a:r>
            <a:r>
              <a:rPr lang="en-US" altLang="en-US" sz="800" b="1" dirty="0"/>
              <a:t>you</a:t>
            </a:r>
            <a:r>
              <a:rPr lang="en-US" altLang="en-US" sz="800" dirty="0"/>
              <a:t> can complete an AHCD and name your </a:t>
            </a:r>
            <a:r>
              <a:rPr lang="en-US" altLang="en-US" sz="800" dirty="0" smtClean="0"/>
              <a:t>decision-maker(s</a:t>
            </a:r>
            <a:r>
              <a:rPr lang="en-US" altLang="en-US" sz="800" dirty="0"/>
              <a:t>).</a:t>
            </a:r>
          </a:p>
          <a:p>
            <a:pPr marL="401638" lvl="1" indent="-171450" defTabSz="1195388" eaLnBrk="1" hangingPunct="1">
              <a:spcBef>
                <a:spcPts val="150"/>
              </a:spcBef>
              <a:buFont typeface="Arial" panose="020B0604020202020204" pitchFamily="34" charset="0"/>
              <a:buChar char="•"/>
            </a:pPr>
            <a:r>
              <a:rPr lang="en-US" altLang="en-US" sz="800" dirty="0"/>
              <a:t>There are multiple AHCD forms available.</a:t>
            </a:r>
          </a:p>
          <a:p>
            <a:pPr marL="228600" indent="-228600" defTabSz="1195388" eaLnBrk="1" hangingPunct="1">
              <a:spcBef>
                <a:spcPts val="150"/>
              </a:spcBef>
            </a:pPr>
            <a:endParaRPr lang="en-US" altLang="en-US" sz="800" dirty="0">
              <a:latin typeface="Arial"/>
              <a:cs typeface="Arial"/>
            </a:endParaRPr>
          </a:p>
          <a:p>
            <a:pPr marL="228600" indent="-228600" defTabSz="1195388" eaLnBrk="1" hangingPunct="1">
              <a:spcBef>
                <a:spcPts val="150"/>
              </a:spcBef>
            </a:pPr>
            <a:r>
              <a:rPr lang="en-US" altLang="en-US" sz="800" dirty="0"/>
              <a:t>POLST can be completed and signed by the patient’s </a:t>
            </a:r>
            <a:r>
              <a:rPr lang="en-US" altLang="en-US" sz="800" dirty="0" smtClean="0"/>
              <a:t>decision-maker</a:t>
            </a:r>
            <a:r>
              <a:rPr lang="en-US" altLang="en-US" sz="800" dirty="0"/>
              <a:t>, if the doctor states that you are </a:t>
            </a:r>
            <a:r>
              <a:rPr lang="en-US" altLang="en-US" sz="800" b="1" dirty="0"/>
              <a:t>not</a:t>
            </a:r>
            <a:r>
              <a:rPr lang="en-US" altLang="en-US" sz="800" dirty="0"/>
              <a:t> capable of making your own decisions.  The </a:t>
            </a:r>
            <a:r>
              <a:rPr lang="en-US" altLang="en-US" sz="800" dirty="0" smtClean="0"/>
              <a:t>decision-maker </a:t>
            </a:r>
            <a:r>
              <a:rPr lang="en-US" altLang="en-US" sz="800" dirty="0"/>
              <a:t>must talk with the </a:t>
            </a:r>
            <a:r>
              <a:rPr lang="en-US" altLang="en-US" sz="800" dirty="0" smtClean="0"/>
              <a:t>doctor/NP/PA </a:t>
            </a:r>
            <a:r>
              <a:rPr lang="en-US" altLang="en-US" sz="800" dirty="0"/>
              <a:t>about the POLST choices. POLST is then signed by both the </a:t>
            </a:r>
            <a:r>
              <a:rPr lang="en-US" altLang="en-US" sz="800" dirty="0" smtClean="0"/>
              <a:t>doctor/NP/PA </a:t>
            </a:r>
            <a:r>
              <a:rPr lang="en-US" altLang="en-US" sz="800" dirty="0"/>
              <a:t>and the </a:t>
            </a:r>
            <a:r>
              <a:rPr lang="en-US" altLang="en-US" sz="800" dirty="0" smtClean="0"/>
              <a:t>decision-maker</a:t>
            </a:r>
            <a:r>
              <a:rPr lang="en-US" altLang="en-US" sz="800" dirty="0"/>
              <a:t>.</a:t>
            </a:r>
          </a:p>
          <a:p>
            <a:pPr marL="228600" indent="-228600" defTabSz="1195388" eaLnBrk="1" hangingPunct="1">
              <a:spcBef>
                <a:spcPts val="150"/>
              </a:spcBef>
            </a:pPr>
            <a:endParaRPr lang="en-US" altLang="en-US" sz="800" dirty="0">
              <a:latin typeface="Arial"/>
              <a:cs typeface="Arial"/>
            </a:endParaRPr>
          </a:p>
          <a:p>
            <a:pPr marL="228600" indent="-228600" defTabSz="1195388" eaLnBrk="1" hangingPunct="1">
              <a:spcBef>
                <a:spcPts val="150"/>
              </a:spcBef>
            </a:pPr>
            <a:r>
              <a:rPr lang="en-US" altLang="en-US" sz="800" dirty="0"/>
              <a:t>You can change your POLST form and AHCD at any </a:t>
            </a:r>
            <a:r>
              <a:rPr lang="en-US" altLang="en-US" sz="800" dirty="0" smtClean="0"/>
              <a:t>time </a:t>
            </a:r>
            <a:r>
              <a:rPr lang="en-US" altLang="en-US" sz="800" dirty="0"/>
              <a:t>if your wishes or medical condition changes. It is good to review your forms every few years or if your situation changes.</a:t>
            </a:r>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21</a:t>
            </a:fld>
            <a:endParaRPr lang="en-US" dirty="0"/>
          </a:p>
        </p:txBody>
      </p:sp>
    </p:spTree>
    <p:extLst>
      <p:ext uri="{BB962C8B-B14F-4D97-AF65-F5344CB8AC3E}">
        <p14:creationId xmlns:p14="http://schemas.microsoft.com/office/powerpoint/2010/main" val="242786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30356">
              <a:defRPr>
                <a:solidFill>
                  <a:schemeClr val="tx1"/>
                </a:solidFill>
                <a:latin typeface="Verdana" pitchFamily="34" charset="0"/>
              </a:defRPr>
            </a:lvl1pPr>
            <a:lvl2pPr marL="716130" indent="-275434" defTabSz="930356">
              <a:defRPr>
                <a:solidFill>
                  <a:schemeClr val="tx1"/>
                </a:solidFill>
                <a:latin typeface="Verdana" pitchFamily="34" charset="0"/>
              </a:defRPr>
            </a:lvl2pPr>
            <a:lvl3pPr marL="1101738" indent="-220348" defTabSz="930356">
              <a:defRPr>
                <a:solidFill>
                  <a:schemeClr val="tx1"/>
                </a:solidFill>
                <a:latin typeface="Verdana" pitchFamily="34" charset="0"/>
              </a:defRPr>
            </a:lvl3pPr>
            <a:lvl4pPr marL="1542433" indent="-220348" defTabSz="930356">
              <a:defRPr>
                <a:solidFill>
                  <a:schemeClr val="tx1"/>
                </a:solidFill>
                <a:latin typeface="Verdana" pitchFamily="34" charset="0"/>
              </a:defRPr>
            </a:lvl4pPr>
            <a:lvl5pPr marL="1983128" indent="-220348" defTabSz="930356">
              <a:defRPr>
                <a:solidFill>
                  <a:schemeClr val="tx1"/>
                </a:solidFill>
                <a:latin typeface="Verdana" pitchFamily="34" charset="0"/>
              </a:defRPr>
            </a:lvl5pPr>
            <a:lvl6pPr marL="2423823" indent="-220348" algn="ctr" defTabSz="930356" eaLnBrk="0" fontAlgn="base" hangingPunct="0">
              <a:spcBef>
                <a:spcPct val="0"/>
              </a:spcBef>
              <a:spcAft>
                <a:spcPct val="0"/>
              </a:spcAft>
              <a:defRPr>
                <a:solidFill>
                  <a:schemeClr val="tx1"/>
                </a:solidFill>
                <a:latin typeface="Verdana" pitchFamily="34" charset="0"/>
              </a:defRPr>
            </a:lvl6pPr>
            <a:lvl7pPr marL="2864518" indent="-220348" algn="ctr" defTabSz="930356" eaLnBrk="0" fontAlgn="base" hangingPunct="0">
              <a:spcBef>
                <a:spcPct val="0"/>
              </a:spcBef>
              <a:spcAft>
                <a:spcPct val="0"/>
              </a:spcAft>
              <a:defRPr>
                <a:solidFill>
                  <a:schemeClr val="tx1"/>
                </a:solidFill>
                <a:latin typeface="Verdana" pitchFamily="34" charset="0"/>
              </a:defRPr>
            </a:lvl7pPr>
            <a:lvl8pPr marL="3305213" indent="-220348" algn="ctr" defTabSz="930356" eaLnBrk="0" fontAlgn="base" hangingPunct="0">
              <a:spcBef>
                <a:spcPct val="0"/>
              </a:spcBef>
              <a:spcAft>
                <a:spcPct val="0"/>
              </a:spcAft>
              <a:defRPr>
                <a:solidFill>
                  <a:schemeClr val="tx1"/>
                </a:solidFill>
                <a:latin typeface="Verdana" pitchFamily="34" charset="0"/>
              </a:defRPr>
            </a:lvl8pPr>
            <a:lvl9pPr marL="3745908" indent="-220348" algn="ctr" defTabSz="930356" eaLnBrk="0" fontAlgn="base" hangingPunct="0">
              <a:spcBef>
                <a:spcPct val="0"/>
              </a:spcBef>
              <a:spcAft>
                <a:spcPct val="0"/>
              </a:spcAft>
              <a:defRPr>
                <a:solidFill>
                  <a:schemeClr val="tx1"/>
                </a:solidFill>
                <a:latin typeface="Verdana" pitchFamily="34" charset="0"/>
              </a:defRPr>
            </a:lvl9pPr>
          </a:lstStyle>
          <a:p>
            <a:fld id="{499D3FDD-2EB6-4EC9-9BA4-451F94FB69C7}" type="slidenum">
              <a:rPr lang="en-US" smtClean="0">
                <a:latin typeface="Arial" charset="0"/>
              </a:rPr>
              <a:pPr/>
              <a:t>4</a:t>
            </a:fld>
            <a:endParaRPr lang="en-US" dirty="0"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spcBef>
                <a:spcPts val="200"/>
              </a:spcBef>
            </a:pPr>
            <a:r>
              <a:rPr lang="en-US" altLang="en-US" sz="1000" dirty="0" smtClean="0"/>
              <a:t>In this presentation, we will cover the following topics:</a:t>
            </a:r>
          </a:p>
          <a:p>
            <a:pPr marL="406400" lvl="1" indent="-171450" eaLnBrk="1" hangingPunct="1">
              <a:spcBef>
                <a:spcPts val="200"/>
              </a:spcBef>
              <a:buFont typeface="Arial" panose="020B0604020202020204" pitchFamily="34" charset="0"/>
              <a:buChar char="•"/>
            </a:pPr>
            <a:r>
              <a:rPr lang="en-US" altLang="en-US" sz="1000" dirty="0" smtClean="0"/>
              <a:t>What is POLST and why is it important?</a:t>
            </a:r>
          </a:p>
          <a:p>
            <a:pPr marL="406400" lvl="1" indent="-171450" eaLnBrk="1" hangingPunct="1">
              <a:spcBef>
                <a:spcPts val="200"/>
              </a:spcBef>
              <a:buFont typeface="Arial" panose="020B0604020202020204" pitchFamily="34" charset="0"/>
              <a:buChar char="•"/>
            </a:pPr>
            <a:r>
              <a:rPr lang="en-US" altLang="en-US" sz="1000" dirty="0" smtClean="0"/>
              <a:t>A brief overview of the POLST form.</a:t>
            </a:r>
          </a:p>
          <a:p>
            <a:pPr marL="406400" lvl="1" indent="-171450" eaLnBrk="1" hangingPunct="1">
              <a:spcBef>
                <a:spcPts val="200"/>
              </a:spcBef>
              <a:buFont typeface="Arial" panose="020B0604020202020204" pitchFamily="34" charset="0"/>
              <a:buChar char="•"/>
            </a:pPr>
            <a:r>
              <a:rPr lang="en-US" altLang="en-US" sz="1000" dirty="0" smtClean="0"/>
              <a:t>How do I complete a POLST?</a:t>
            </a:r>
          </a:p>
        </p:txBody>
      </p:sp>
    </p:spTree>
    <p:extLst>
      <p:ext uri="{BB962C8B-B14F-4D97-AF65-F5344CB8AC3E}">
        <p14:creationId xmlns:p14="http://schemas.microsoft.com/office/powerpoint/2010/main" val="1261588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200"/>
              </a:spcBef>
            </a:pPr>
            <a:r>
              <a:rPr lang="en-US" altLang="en-US" sz="1000" dirty="0" smtClean="0"/>
              <a:t>It’s important to think about our wishes for medical treatment before a health crisis.  </a:t>
            </a:r>
          </a:p>
          <a:p>
            <a:pPr eaLnBrk="1" hangingPunct="1">
              <a:spcBef>
                <a:spcPts val="200"/>
              </a:spcBef>
            </a:pPr>
            <a:endParaRPr lang="en-US" altLang="en-US" sz="1000" dirty="0" smtClean="0"/>
          </a:p>
          <a:p>
            <a:pPr eaLnBrk="1" hangingPunct="1">
              <a:spcBef>
                <a:spcPts val="200"/>
              </a:spcBef>
            </a:pPr>
            <a:r>
              <a:rPr lang="en-US" altLang="en-US" sz="1000" dirty="0" smtClean="0"/>
              <a:t>This slide shows where POLST fits into the Advance Care Planning Continuum.</a:t>
            </a:r>
          </a:p>
          <a:p>
            <a:pPr marL="403225" lvl="1" indent="-173038" eaLnBrk="1" hangingPunct="1">
              <a:spcBef>
                <a:spcPts val="200"/>
              </a:spcBef>
              <a:buFontTx/>
              <a:buChar char="•"/>
            </a:pPr>
            <a:r>
              <a:rPr lang="en-US" altLang="en-US" sz="1000" dirty="0" smtClean="0"/>
              <a:t>Starts at age 18 with completing an AHCD</a:t>
            </a:r>
          </a:p>
          <a:p>
            <a:pPr marL="403225" lvl="1" indent="-173038" eaLnBrk="1" hangingPunct="1">
              <a:spcBef>
                <a:spcPts val="200"/>
              </a:spcBef>
              <a:buFontTx/>
              <a:buChar char="•"/>
            </a:pPr>
            <a:r>
              <a:rPr lang="en-US" altLang="en-US" sz="1000" dirty="0" smtClean="0"/>
              <a:t>Your AHCD should be updated periodically – check names, contact information and healthcare wishes</a:t>
            </a:r>
          </a:p>
          <a:p>
            <a:pPr marL="403225" lvl="1" indent="-173038" eaLnBrk="1" hangingPunct="1">
              <a:spcBef>
                <a:spcPts val="200"/>
              </a:spcBef>
              <a:buFontTx/>
              <a:buChar char="•"/>
            </a:pPr>
            <a:r>
              <a:rPr lang="en-US" altLang="en-US" sz="1000" dirty="0" smtClean="0"/>
              <a:t>If you are diagnosed with a serious or chronic, progressive illness at any age, talk with your doctor about completing a POLST form</a:t>
            </a:r>
          </a:p>
          <a:p>
            <a:pPr marL="403225" lvl="1" indent="-173038" eaLnBrk="1" hangingPunct="1">
              <a:spcBef>
                <a:spcPts val="200"/>
              </a:spcBef>
              <a:buFontTx/>
              <a:buChar char="•"/>
            </a:pPr>
            <a:r>
              <a:rPr lang="en-US" altLang="en-US" sz="1000" dirty="0" smtClean="0"/>
              <a:t>The goal is that your treatment wishes are honored</a:t>
            </a:r>
          </a:p>
          <a:p>
            <a:pPr marL="403225" lvl="1" indent="-173038" eaLnBrk="1" hangingPunct="1">
              <a:spcBef>
                <a:spcPts val="200"/>
              </a:spcBef>
              <a:buFontTx/>
              <a:buChar char="•"/>
            </a:pPr>
            <a:endParaRPr lang="en-US" altLang="en-US" sz="1000" dirty="0" smtClean="0"/>
          </a:p>
          <a:p>
            <a:pPr eaLnBrk="1" hangingPunct="1">
              <a:spcBef>
                <a:spcPts val="200"/>
              </a:spcBef>
            </a:pPr>
            <a:r>
              <a:rPr lang="en-US" altLang="en-US" sz="1000" dirty="0" smtClean="0"/>
              <a:t>What is the word along the left </a:t>
            </a:r>
            <a:r>
              <a:rPr lang="en-US" altLang="en-US" sz="1000" dirty="0" smtClean="0"/>
              <a:t>side? </a:t>
            </a:r>
          </a:p>
          <a:p>
            <a:pPr marL="403225" lvl="1" indent="-173038" eaLnBrk="1" hangingPunct="1">
              <a:spcBef>
                <a:spcPts val="200"/>
              </a:spcBef>
              <a:buFontTx/>
              <a:buChar char="•"/>
            </a:pPr>
            <a:r>
              <a:rPr lang="en-US" altLang="en-US" sz="1000" dirty="0" smtClean="0"/>
              <a:t>An ongoing conversation over the years with your healthcare decision-maker, family and healthcare provider is very important.</a:t>
            </a:r>
            <a:endParaRPr lang="en-US" altLang="en-US" sz="1000" dirty="0" smtClean="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22</a:t>
            </a:fld>
            <a:endParaRPr lang="en-US" dirty="0"/>
          </a:p>
        </p:txBody>
      </p:sp>
    </p:spTree>
    <p:extLst>
      <p:ext uri="{BB962C8B-B14F-4D97-AF65-F5344CB8AC3E}">
        <p14:creationId xmlns:p14="http://schemas.microsoft.com/office/powerpoint/2010/main" val="2545952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200"/>
              </a:spcBef>
            </a:pPr>
            <a:r>
              <a:rPr lang="en-US" altLang="en-US" sz="1000" dirty="0" smtClean="0"/>
              <a:t>Let’s take a look at the similarities and differences between the POLST and the Pre-Hospital DNR.</a:t>
            </a:r>
          </a:p>
          <a:p>
            <a:pPr eaLnBrk="1" hangingPunct="1">
              <a:spcBef>
                <a:spcPts val="200"/>
              </a:spcBef>
            </a:pPr>
            <a:endParaRPr lang="en-US" altLang="en-US" sz="1000" dirty="0" smtClean="0"/>
          </a:p>
          <a:p>
            <a:pPr marL="401637" lvl="1" indent="-171450" eaLnBrk="1" hangingPunct="1">
              <a:spcBef>
                <a:spcPts val="200"/>
              </a:spcBef>
              <a:buFont typeface="Arial" panose="020B0604020202020204" pitchFamily="34" charset="0"/>
              <a:buChar char="•"/>
            </a:pPr>
            <a:r>
              <a:rPr lang="en-US" altLang="en-US" sz="1000" dirty="0" smtClean="0"/>
              <a:t>Both forms are medical orders.</a:t>
            </a:r>
          </a:p>
          <a:p>
            <a:pPr marL="401637" lvl="1" indent="-171450" eaLnBrk="1" hangingPunct="1">
              <a:spcBef>
                <a:spcPts val="200"/>
              </a:spcBef>
              <a:buFont typeface="Arial" panose="020B0604020202020204" pitchFamily="34" charset="0"/>
              <a:buChar char="•"/>
            </a:pPr>
            <a:r>
              <a:rPr lang="en-US" altLang="en-US" sz="1000" dirty="0" smtClean="0"/>
              <a:t>Both address Do Not Resuscitate if you are not breathing and your heart is not beating.</a:t>
            </a:r>
          </a:p>
          <a:p>
            <a:pPr marL="401637" lvl="1" indent="-171450" eaLnBrk="1" hangingPunct="1">
              <a:spcBef>
                <a:spcPts val="200"/>
              </a:spcBef>
              <a:buFont typeface="Arial" panose="020B0604020202020204" pitchFamily="34" charset="0"/>
              <a:buChar char="•"/>
            </a:pPr>
            <a:r>
              <a:rPr lang="en-US" altLang="en-US" sz="1000" dirty="0" smtClean="0"/>
              <a:t>Both are for the medically frail or those with chronic or serious illness.</a:t>
            </a:r>
          </a:p>
          <a:p>
            <a:pPr eaLnBrk="1" hangingPunct="1">
              <a:spcBef>
                <a:spcPts val="200"/>
              </a:spcBef>
            </a:pPr>
            <a:endParaRPr lang="en-US" altLang="en-US" sz="1000" b="1" dirty="0" smtClean="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23</a:t>
            </a:fld>
            <a:endParaRPr lang="en-US" dirty="0"/>
          </a:p>
        </p:txBody>
      </p:sp>
    </p:spTree>
    <p:extLst>
      <p:ext uri="{BB962C8B-B14F-4D97-AF65-F5344CB8AC3E}">
        <p14:creationId xmlns:p14="http://schemas.microsoft.com/office/powerpoint/2010/main" val="2247524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200"/>
              </a:spcBef>
            </a:pPr>
            <a:r>
              <a:rPr lang="en-US" altLang="en-US" sz="1000" dirty="0" smtClean="0"/>
              <a:t>There are differences between the two forms, however.  </a:t>
            </a:r>
          </a:p>
          <a:p>
            <a:pPr eaLnBrk="1" hangingPunct="1">
              <a:spcBef>
                <a:spcPts val="200"/>
              </a:spcBef>
            </a:pPr>
            <a:endParaRPr lang="en-US" altLang="en-US" sz="1000" dirty="0" smtClean="0"/>
          </a:p>
          <a:p>
            <a:pPr eaLnBrk="1" hangingPunct="1">
              <a:spcBef>
                <a:spcPts val="200"/>
              </a:spcBef>
            </a:pPr>
            <a:r>
              <a:rPr lang="en-US" altLang="en-US" sz="1000" dirty="0" smtClean="0"/>
              <a:t>POLST:</a:t>
            </a:r>
          </a:p>
          <a:p>
            <a:pPr marL="403225" lvl="1" indent="-173038" eaLnBrk="1" hangingPunct="1">
              <a:spcBef>
                <a:spcPts val="200"/>
              </a:spcBef>
              <a:buFontTx/>
              <a:buChar char="•"/>
            </a:pPr>
            <a:r>
              <a:rPr lang="en-US" altLang="en-US" sz="1000" dirty="0" smtClean="0"/>
              <a:t>Allows for choosing CPR in addition to saying no to it.</a:t>
            </a:r>
          </a:p>
          <a:p>
            <a:pPr marL="403225" lvl="1" indent="-173038" eaLnBrk="1" hangingPunct="1">
              <a:spcBef>
                <a:spcPts val="200"/>
              </a:spcBef>
              <a:buFontTx/>
              <a:buChar char="•"/>
            </a:pPr>
            <a:r>
              <a:rPr lang="en-US" altLang="en-US" sz="1000" dirty="0" smtClean="0"/>
              <a:t>Allows for decisions about other medical treatments, such as artificial nutrition and treatment during serious illness.</a:t>
            </a:r>
          </a:p>
          <a:p>
            <a:pPr marL="403225" lvl="1" indent="-173038" eaLnBrk="1" hangingPunct="1">
              <a:spcBef>
                <a:spcPts val="200"/>
              </a:spcBef>
              <a:buFontTx/>
              <a:buChar char="•"/>
            </a:pPr>
            <a:r>
              <a:rPr lang="en-US" altLang="en-US" sz="1000" dirty="0" smtClean="0"/>
              <a:t>Is honored across all healthcare settings (in the SNF, clinics, hospitals, home, EMS System, etc.) - the Pre-Hospital DNR is a medical order that is honored outside of the hospital </a:t>
            </a:r>
            <a:r>
              <a:rPr lang="en-US" altLang="en-US" sz="1000" b="1" u="none" dirty="0" smtClean="0"/>
              <a:t>only</a:t>
            </a:r>
            <a:r>
              <a:rPr lang="en-US" altLang="en-US" sz="1000" dirty="0" smtClean="0"/>
              <a:t> (home, assisted living, SNF, EMS System).</a:t>
            </a:r>
          </a:p>
          <a:p>
            <a:pPr marL="403225" lvl="1" indent="-173038" eaLnBrk="1" hangingPunct="1">
              <a:spcBef>
                <a:spcPts val="200"/>
              </a:spcBef>
              <a:buFontTx/>
              <a:buChar char="•"/>
            </a:pPr>
            <a:endParaRPr lang="en-US" altLang="en-US" sz="1000" dirty="0" smtClean="0"/>
          </a:p>
          <a:p>
            <a:pPr eaLnBrk="1" hangingPunct="1">
              <a:spcBef>
                <a:spcPts val="200"/>
              </a:spcBef>
            </a:pPr>
            <a:r>
              <a:rPr lang="en-US" altLang="en-US" sz="1000" dirty="0" smtClean="0"/>
              <a:t>POLST is more comprehensive than the DNR form.</a:t>
            </a:r>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24</a:t>
            </a:fld>
            <a:endParaRPr lang="en-US" dirty="0"/>
          </a:p>
        </p:txBody>
      </p:sp>
    </p:spTree>
    <p:extLst>
      <p:ext uri="{BB962C8B-B14F-4D97-AF65-F5344CB8AC3E}">
        <p14:creationId xmlns:p14="http://schemas.microsoft.com/office/powerpoint/2010/main" val="3693554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30356">
              <a:defRPr>
                <a:solidFill>
                  <a:schemeClr val="tx1"/>
                </a:solidFill>
                <a:latin typeface="Verdana" pitchFamily="34" charset="0"/>
              </a:defRPr>
            </a:lvl1pPr>
            <a:lvl2pPr marL="716130" indent="-275434" defTabSz="930356">
              <a:defRPr>
                <a:solidFill>
                  <a:schemeClr val="tx1"/>
                </a:solidFill>
                <a:latin typeface="Verdana" pitchFamily="34" charset="0"/>
              </a:defRPr>
            </a:lvl2pPr>
            <a:lvl3pPr marL="1101738" indent="-220348" defTabSz="930356">
              <a:defRPr>
                <a:solidFill>
                  <a:schemeClr val="tx1"/>
                </a:solidFill>
                <a:latin typeface="Verdana" pitchFamily="34" charset="0"/>
              </a:defRPr>
            </a:lvl3pPr>
            <a:lvl4pPr marL="1542433" indent="-220348" defTabSz="930356">
              <a:defRPr>
                <a:solidFill>
                  <a:schemeClr val="tx1"/>
                </a:solidFill>
                <a:latin typeface="Verdana" pitchFamily="34" charset="0"/>
              </a:defRPr>
            </a:lvl4pPr>
            <a:lvl5pPr marL="1983128" indent="-220348" defTabSz="930356">
              <a:defRPr>
                <a:solidFill>
                  <a:schemeClr val="tx1"/>
                </a:solidFill>
                <a:latin typeface="Verdana" pitchFamily="34" charset="0"/>
              </a:defRPr>
            </a:lvl5pPr>
            <a:lvl6pPr marL="2423823" indent="-220348" algn="ctr" defTabSz="930356" eaLnBrk="0" fontAlgn="base" hangingPunct="0">
              <a:spcBef>
                <a:spcPct val="0"/>
              </a:spcBef>
              <a:spcAft>
                <a:spcPct val="0"/>
              </a:spcAft>
              <a:defRPr>
                <a:solidFill>
                  <a:schemeClr val="tx1"/>
                </a:solidFill>
                <a:latin typeface="Verdana" pitchFamily="34" charset="0"/>
              </a:defRPr>
            </a:lvl6pPr>
            <a:lvl7pPr marL="2864518" indent="-220348" algn="ctr" defTabSz="930356" eaLnBrk="0" fontAlgn="base" hangingPunct="0">
              <a:spcBef>
                <a:spcPct val="0"/>
              </a:spcBef>
              <a:spcAft>
                <a:spcPct val="0"/>
              </a:spcAft>
              <a:defRPr>
                <a:solidFill>
                  <a:schemeClr val="tx1"/>
                </a:solidFill>
                <a:latin typeface="Verdana" pitchFamily="34" charset="0"/>
              </a:defRPr>
            </a:lvl7pPr>
            <a:lvl8pPr marL="3305213" indent="-220348" algn="ctr" defTabSz="930356" eaLnBrk="0" fontAlgn="base" hangingPunct="0">
              <a:spcBef>
                <a:spcPct val="0"/>
              </a:spcBef>
              <a:spcAft>
                <a:spcPct val="0"/>
              </a:spcAft>
              <a:defRPr>
                <a:solidFill>
                  <a:schemeClr val="tx1"/>
                </a:solidFill>
                <a:latin typeface="Verdana" pitchFamily="34" charset="0"/>
              </a:defRPr>
            </a:lvl8pPr>
            <a:lvl9pPr marL="3745908" indent="-220348" algn="ctr" defTabSz="930356" eaLnBrk="0" fontAlgn="base" hangingPunct="0">
              <a:spcBef>
                <a:spcPct val="0"/>
              </a:spcBef>
              <a:spcAft>
                <a:spcPct val="0"/>
              </a:spcAft>
              <a:defRPr>
                <a:solidFill>
                  <a:schemeClr val="tx1"/>
                </a:solidFill>
                <a:latin typeface="Verdana" pitchFamily="34" charset="0"/>
              </a:defRPr>
            </a:lvl9pPr>
          </a:lstStyle>
          <a:p>
            <a:fld id="{9013FE06-14B8-489F-BB36-82FA696179A0}" type="slidenum">
              <a:rPr lang="en-US" smtClean="0">
                <a:latin typeface="Arial" charset="0"/>
              </a:rPr>
              <a:pPr/>
              <a:t>25</a:t>
            </a:fld>
            <a:endParaRPr lang="en-US" dirty="0" smtClean="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spcBef>
                <a:spcPts val="200"/>
              </a:spcBef>
              <a:defRPr/>
            </a:pPr>
            <a:r>
              <a:rPr lang="en-US" sz="1000" dirty="0"/>
              <a:t>Here is the front of the POLST form.  </a:t>
            </a:r>
            <a:r>
              <a:rPr lang="en-US" sz="1000" dirty="0">
                <a:latin typeface="Arial"/>
                <a:cs typeface="Arial"/>
              </a:rPr>
              <a:t/>
            </a:r>
            <a:br>
              <a:rPr lang="en-US" sz="1000" dirty="0">
                <a:latin typeface="Arial"/>
                <a:cs typeface="Arial"/>
              </a:rPr>
            </a:br>
            <a:endParaRPr lang="en-US" sz="1000" dirty="0">
              <a:latin typeface="Arial"/>
              <a:cs typeface="Arial"/>
            </a:endParaRPr>
          </a:p>
          <a:p>
            <a:pPr eaLnBrk="1" hangingPunct="1">
              <a:spcBef>
                <a:spcPts val="200"/>
              </a:spcBef>
              <a:defRPr/>
            </a:pPr>
            <a:r>
              <a:rPr lang="en-US" sz="1000" dirty="0"/>
              <a:t>There are 4 main sections:</a:t>
            </a:r>
          </a:p>
          <a:p>
            <a:pPr marL="403225" lvl="1" indent="-173038" eaLnBrk="1" hangingPunct="1">
              <a:spcBef>
                <a:spcPts val="200"/>
              </a:spcBef>
              <a:buFontTx/>
              <a:buChar char="•"/>
              <a:defRPr/>
            </a:pPr>
            <a:r>
              <a:rPr lang="en-US" sz="1000" dirty="0"/>
              <a:t>Section A addresses: Attempt Resuscitation/CPR or Do Not Attempt Resuscitation/DNR - if the person has </a:t>
            </a:r>
            <a:r>
              <a:rPr lang="en-US" sz="1000" u="sng" dirty="0"/>
              <a:t>no</a:t>
            </a:r>
            <a:r>
              <a:rPr lang="en-US" sz="1000" dirty="0"/>
              <a:t> pulse and is </a:t>
            </a:r>
            <a:r>
              <a:rPr lang="en-US" sz="1000" u="sng" dirty="0"/>
              <a:t>not</a:t>
            </a:r>
            <a:r>
              <a:rPr lang="en-US" sz="1000" dirty="0"/>
              <a:t> breathing – they have died a natural </a:t>
            </a:r>
            <a:r>
              <a:rPr lang="en-US" sz="1000" dirty="0" smtClean="0"/>
              <a:t>death.</a:t>
            </a:r>
            <a:endParaRPr lang="en-US" sz="1000" dirty="0"/>
          </a:p>
          <a:p>
            <a:pPr marL="403225" lvl="1" indent="-173038" eaLnBrk="1" hangingPunct="1">
              <a:spcBef>
                <a:spcPts val="200"/>
              </a:spcBef>
              <a:buFontTx/>
              <a:buChar char="•"/>
              <a:defRPr/>
            </a:pPr>
            <a:r>
              <a:rPr lang="en-US" sz="1000" dirty="0"/>
              <a:t>Section B addresses: Medical </a:t>
            </a:r>
            <a:r>
              <a:rPr lang="en-US" sz="1000" dirty="0" smtClean="0"/>
              <a:t>Interventions - </a:t>
            </a:r>
            <a:r>
              <a:rPr lang="en-US" sz="1000" dirty="0"/>
              <a:t>if the person has a pulse and/or is </a:t>
            </a:r>
            <a:r>
              <a:rPr lang="en-US" sz="1000" dirty="0" smtClean="0"/>
              <a:t>breathing, </a:t>
            </a:r>
            <a:r>
              <a:rPr lang="en-US" sz="1000" dirty="0"/>
              <a:t>the three choices address how aggressive you want your medical care to be if you are seriously ill.  The options are for:</a:t>
            </a:r>
          </a:p>
          <a:p>
            <a:pPr marL="860425" lvl="2" indent="-173038" eaLnBrk="1" hangingPunct="1">
              <a:spcBef>
                <a:spcPts val="200"/>
              </a:spcBef>
              <a:buFontTx/>
              <a:buChar char="•"/>
              <a:defRPr/>
            </a:pPr>
            <a:r>
              <a:rPr lang="en-US" sz="1000" dirty="0"/>
              <a:t>Full Treatment with the primary goal of prolonging life by all medically effective means, or</a:t>
            </a:r>
          </a:p>
          <a:p>
            <a:pPr marL="860425" lvl="2" indent="-173038" eaLnBrk="1" hangingPunct="1">
              <a:spcBef>
                <a:spcPts val="200"/>
              </a:spcBef>
              <a:buFontTx/>
              <a:buChar char="•"/>
              <a:defRPr/>
            </a:pPr>
            <a:r>
              <a:rPr lang="en-US" sz="1000" dirty="0"/>
              <a:t>Selective Treatment, with the goal of treating medical conditions while avoiding burdensome measures, or</a:t>
            </a:r>
          </a:p>
          <a:p>
            <a:pPr marL="860425" lvl="2" indent="-173038" eaLnBrk="1" hangingPunct="1">
              <a:spcBef>
                <a:spcPts val="200"/>
              </a:spcBef>
              <a:buFontTx/>
              <a:buChar char="•"/>
              <a:defRPr/>
            </a:pPr>
            <a:r>
              <a:rPr lang="en-US" sz="1000" dirty="0"/>
              <a:t>Comfort-Focused Treatment with the primary goal of maximizing </a:t>
            </a:r>
            <a:r>
              <a:rPr lang="en-US" sz="1000" dirty="0" smtClean="0"/>
              <a:t>comfort.</a:t>
            </a:r>
            <a:endParaRPr lang="en-US" sz="1000" dirty="0"/>
          </a:p>
          <a:p>
            <a:pPr marL="403225" lvl="1" indent="-173038" eaLnBrk="1" hangingPunct="1">
              <a:spcBef>
                <a:spcPts val="200"/>
              </a:spcBef>
              <a:buFontTx/>
              <a:buChar char="•"/>
              <a:defRPr/>
            </a:pPr>
            <a:r>
              <a:rPr lang="en-US" sz="1000" dirty="0"/>
              <a:t>Section C addresses: Artificially Administered Nutrition, including feeding tubes</a:t>
            </a:r>
          </a:p>
          <a:p>
            <a:pPr marL="403225" lvl="1" indent="-173038" eaLnBrk="1" hangingPunct="1">
              <a:spcBef>
                <a:spcPts val="200"/>
              </a:spcBef>
              <a:buFontTx/>
              <a:buChar char="•"/>
              <a:defRPr/>
            </a:pPr>
            <a:r>
              <a:rPr lang="en-US" sz="1000" dirty="0"/>
              <a:t>Section D includes documentation regarding your AHCD and your signature (or your </a:t>
            </a:r>
            <a:r>
              <a:rPr lang="en-US" sz="1000" dirty="0" smtClean="0"/>
              <a:t>decision-maker’s </a:t>
            </a:r>
            <a:r>
              <a:rPr lang="en-US" sz="1000" dirty="0"/>
              <a:t>signature if you are not capable of signing the form), as well as the signature of the </a:t>
            </a:r>
            <a:r>
              <a:rPr lang="en-US" sz="1000" dirty="0" err="1" smtClean="0"/>
              <a:t>doctorNP</a:t>
            </a:r>
            <a:r>
              <a:rPr lang="en-US" sz="1000" dirty="0" smtClean="0"/>
              <a:t>/PA </a:t>
            </a:r>
            <a:r>
              <a:rPr lang="en-US" sz="1000" dirty="0"/>
              <a:t>caring for</a:t>
            </a:r>
            <a:r>
              <a:rPr lang="en-US" sz="1000" baseline="0" dirty="0"/>
              <a:t> you.</a:t>
            </a:r>
          </a:p>
          <a:p>
            <a:pPr marL="230187" lvl="1" indent="0" eaLnBrk="1" hangingPunct="1">
              <a:spcBef>
                <a:spcPts val="200"/>
              </a:spcBef>
              <a:buFontTx/>
              <a:buNone/>
              <a:defRPr/>
            </a:pPr>
            <a:endParaRPr lang="en-US" sz="1000" dirty="0"/>
          </a:p>
          <a:p>
            <a:pPr lvl="1" indent="-227013" eaLnBrk="1" hangingPunct="1">
              <a:spcBef>
                <a:spcPts val="200"/>
              </a:spcBef>
              <a:defRPr/>
            </a:pPr>
            <a:r>
              <a:rPr lang="en-US" sz="1000" dirty="0"/>
              <a:t>It is important to have a full conversation with your doctor or other member of your healthcare </a:t>
            </a:r>
            <a:r>
              <a:rPr lang="en-US" sz="1000" dirty="0" smtClean="0"/>
              <a:t>team </a:t>
            </a:r>
            <a:r>
              <a:rPr lang="en-US" sz="1000" dirty="0"/>
              <a:t>to fully discuss the POLST treatment options.</a:t>
            </a:r>
          </a:p>
          <a:p>
            <a:pPr indent="-227013" eaLnBrk="1" hangingPunct="1">
              <a:spcBef>
                <a:spcPts val="200"/>
              </a:spcBef>
              <a:defRPr/>
            </a:pPr>
            <a:endParaRPr lang="en-US" sz="1000" dirty="0">
              <a:latin typeface="Arial"/>
              <a:cs typeface="Arial"/>
            </a:endParaRPr>
          </a:p>
        </p:txBody>
      </p:sp>
    </p:spTree>
    <p:extLst>
      <p:ext uri="{BB962C8B-B14F-4D97-AF65-F5344CB8AC3E}">
        <p14:creationId xmlns:p14="http://schemas.microsoft.com/office/powerpoint/2010/main" val="996489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200"/>
              </a:spcBef>
              <a:defRPr/>
            </a:pPr>
            <a:r>
              <a:rPr lang="en-US" altLang="en-US" sz="1000" dirty="0">
                <a:latin typeface="Arial" panose="020B0604020202020204" pitchFamily="34" charset="0"/>
              </a:rPr>
              <a:t>It is important to talk to your </a:t>
            </a:r>
            <a:r>
              <a:rPr lang="en-US" altLang="en-US" sz="1000" dirty="0" smtClean="0">
                <a:latin typeface="Arial" panose="020B0604020202020204" pitchFamily="34" charset="0"/>
              </a:rPr>
              <a:t>doctor/NP/PA </a:t>
            </a:r>
            <a:r>
              <a:rPr lang="en-US" altLang="en-US" sz="1000" dirty="0">
                <a:latin typeface="Arial" panose="020B0604020202020204" pitchFamily="34" charset="0"/>
              </a:rPr>
              <a:t>at any time about the types of treatments you would want to receive if you became seriously ill, such as if you had a heart attack and your heart stopped beating </a:t>
            </a:r>
            <a:r>
              <a:rPr lang="en-US" altLang="en-US" sz="1000" b="1" u="none" dirty="0">
                <a:latin typeface="Arial" panose="020B0604020202020204" pitchFamily="34" charset="0"/>
              </a:rPr>
              <a:t>or</a:t>
            </a:r>
            <a:r>
              <a:rPr lang="en-US" altLang="en-US" sz="1000" dirty="0">
                <a:latin typeface="Arial" panose="020B0604020202020204" pitchFamily="34" charset="0"/>
              </a:rPr>
              <a:t> if you became very ill with a pneumonia, like Mr. Jones.</a:t>
            </a:r>
          </a:p>
          <a:p>
            <a:pPr marL="406400" lvl="1" indent="-171450" eaLnBrk="1" hangingPunct="1">
              <a:spcBef>
                <a:spcPts val="200"/>
              </a:spcBef>
              <a:buFont typeface="Arial" panose="020B0604020202020204" pitchFamily="34" charset="0"/>
              <a:buChar char="•"/>
              <a:defRPr/>
            </a:pPr>
            <a:r>
              <a:rPr lang="en-US" altLang="en-US" sz="1000" dirty="0">
                <a:latin typeface="Arial" panose="020B0604020202020204" pitchFamily="34" charset="0"/>
              </a:rPr>
              <a:t>You can ask your </a:t>
            </a:r>
            <a:r>
              <a:rPr lang="en-US" altLang="en-US" sz="1000" dirty="0" smtClean="0">
                <a:latin typeface="Arial" panose="020B0604020202020204" pitchFamily="34" charset="0"/>
              </a:rPr>
              <a:t>doctor/NP/PA </a:t>
            </a:r>
            <a:r>
              <a:rPr lang="en-US" altLang="en-US" sz="1000" dirty="0">
                <a:latin typeface="Arial" panose="020B0604020202020204" pitchFamily="34" charset="0"/>
              </a:rPr>
              <a:t>about completing a POLST form.</a:t>
            </a:r>
          </a:p>
          <a:p>
            <a:pPr marL="406400" lvl="1" indent="-171450" eaLnBrk="1" hangingPunct="1">
              <a:spcBef>
                <a:spcPts val="200"/>
              </a:spcBef>
              <a:buFont typeface="Arial" panose="020B0604020202020204" pitchFamily="34" charset="0"/>
              <a:buChar char="•"/>
              <a:defRPr/>
            </a:pPr>
            <a:r>
              <a:rPr lang="en-US" altLang="en-US" sz="1000" dirty="0">
                <a:latin typeface="Arial" panose="020B0604020202020204" pitchFamily="34" charset="0"/>
              </a:rPr>
              <a:t>Ask for a brochure explaining POLST (from your doctor or the nursing staff at the hospital or skilled nursing facility).</a:t>
            </a:r>
          </a:p>
          <a:p>
            <a:pPr eaLnBrk="1" hangingPunct="1">
              <a:spcBef>
                <a:spcPts val="200"/>
              </a:spcBef>
              <a:defRPr/>
            </a:pPr>
            <a:endParaRPr lang="en-US" altLang="en-US" sz="1000" dirty="0">
              <a:latin typeface="Arial"/>
              <a:cs typeface="Arial"/>
            </a:endParaRPr>
          </a:p>
          <a:p>
            <a:pPr eaLnBrk="1" hangingPunct="1">
              <a:spcBef>
                <a:spcPts val="200"/>
              </a:spcBef>
              <a:defRPr/>
            </a:pPr>
            <a:r>
              <a:rPr lang="en-US" altLang="en-US" sz="1000" dirty="0">
                <a:latin typeface="Arial" panose="020B0604020202020204" pitchFamily="34" charset="0"/>
              </a:rPr>
              <a:t>It is also very important to talk with your family and explain your wishes for your medical care. Talking with your family is actually </a:t>
            </a:r>
            <a:r>
              <a:rPr lang="en-US" altLang="en-US" sz="1000" b="1" u="none" dirty="0">
                <a:latin typeface="Arial" panose="020B0604020202020204" pitchFamily="34" charset="0"/>
              </a:rPr>
              <a:t>giving them a gift </a:t>
            </a:r>
            <a:r>
              <a:rPr lang="en-US" altLang="en-US" sz="1000" dirty="0">
                <a:latin typeface="Arial" panose="020B0604020202020204" pitchFamily="34" charset="0"/>
              </a:rPr>
              <a:t>– they understand and can support your decisions.</a:t>
            </a:r>
          </a:p>
          <a:p>
            <a:pPr marL="406400" lvl="1" indent="-171450" eaLnBrk="1" hangingPunct="1">
              <a:spcBef>
                <a:spcPts val="200"/>
              </a:spcBef>
              <a:buFont typeface="Arial" panose="020B0604020202020204" pitchFamily="34" charset="0"/>
              <a:buChar char="•"/>
              <a:defRPr/>
            </a:pPr>
            <a:r>
              <a:rPr lang="en-US" altLang="en-US" sz="1000" dirty="0">
                <a:latin typeface="Arial" panose="020B0604020202020204" pitchFamily="34" charset="0"/>
              </a:rPr>
              <a:t>It is helpful to tell your family how you feel and what you value, what is important to you. For example, what do you hope to be able to enjoy for the rest of your life, or what do you like to do every day.</a:t>
            </a:r>
          </a:p>
          <a:p>
            <a:pPr marL="406400" lvl="1" indent="-171450" eaLnBrk="1" hangingPunct="1">
              <a:spcBef>
                <a:spcPts val="200"/>
              </a:spcBef>
              <a:buFont typeface="Arial" panose="020B0604020202020204" pitchFamily="34" charset="0"/>
              <a:buChar char="•"/>
              <a:defRPr/>
            </a:pPr>
            <a:r>
              <a:rPr lang="en-US" altLang="en-US" sz="1000" dirty="0">
                <a:latin typeface="Arial" panose="020B0604020202020204" pitchFamily="34" charset="0"/>
              </a:rPr>
              <a:t>Family members may not understand how it feels to be sick, tired, weak or unable to do the things you used to enjoy doing.  </a:t>
            </a:r>
          </a:p>
          <a:p>
            <a:pPr marL="406400" lvl="1" indent="-171450" eaLnBrk="1" hangingPunct="1">
              <a:spcBef>
                <a:spcPts val="200"/>
              </a:spcBef>
              <a:buFont typeface="Arial" panose="020B0604020202020204" pitchFamily="34" charset="0"/>
              <a:buChar char="•"/>
              <a:defRPr/>
            </a:pPr>
            <a:r>
              <a:rPr lang="en-US" altLang="en-US" sz="1000" dirty="0">
                <a:latin typeface="Arial" panose="020B0604020202020204" pitchFamily="34" charset="0"/>
              </a:rPr>
              <a:t>Tell your family what types of medical treatment you are willing to </a:t>
            </a:r>
            <a:r>
              <a:rPr lang="en-US" altLang="en-US" sz="1000" dirty="0" smtClean="0">
                <a:latin typeface="Arial" panose="020B0604020202020204" pitchFamily="34" charset="0"/>
              </a:rPr>
              <a:t>accept </a:t>
            </a:r>
            <a:r>
              <a:rPr lang="en-US" altLang="en-US" sz="1000" dirty="0">
                <a:latin typeface="Arial" panose="020B0604020202020204" pitchFamily="34" charset="0"/>
              </a:rPr>
              <a:t>and what medical treatments you would </a:t>
            </a:r>
            <a:r>
              <a:rPr lang="en-US" altLang="en-US" sz="1000" b="1" u="none" dirty="0">
                <a:latin typeface="Arial" panose="020B0604020202020204" pitchFamily="34" charset="0"/>
              </a:rPr>
              <a:t>not</a:t>
            </a:r>
            <a:r>
              <a:rPr lang="en-US" altLang="en-US" sz="1000" dirty="0">
                <a:latin typeface="Arial" panose="020B0604020202020204" pitchFamily="34" charset="0"/>
              </a:rPr>
              <a:t> want.</a:t>
            </a:r>
          </a:p>
          <a:p>
            <a:pPr marL="406400" lvl="1" indent="-171450" eaLnBrk="1" hangingPunct="1">
              <a:spcBef>
                <a:spcPts val="200"/>
              </a:spcBef>
              <a:buFont typeface="Arial" panose="020B0604020202020204" pitchFamily="34" charset="0"/>
              <a:buChar char="•"/>
              <a:defRPr/>
            </a:pPr>
            <a:r>
              <a:rPr lang="en-US" altLang="en-US" sz="1000" dirty="0">
                <a:latin typeface="Arial" panose="020B0604020202020204" pitchFamily="34" charset="0"/>
              </a:rPr>
              <a:t>Talking with them helps your family know what your wishes are so they can follow them. They are relieved of the burden of making decisions for </a:t>
            </a:r>
            <a:r>
              <a:rPr lang="en-US" altLang="en-US" sz="1000" dirty="0" smtClean="0">
                <a:latin typeface="Arial" panose="020B0604020202020204" pitchFamily="34" charset="0"/>
              </a:rPr>
              <a:t>you </a:t>
            </a:r>
            <a:r>
              <a:rPr lang="en-US" altLang="en-US" sz="1000" dirty="0">
                <a:latin typeface="Arial" panose="020B0604020202020204" pitchFamily="34" charset="0"/>
              </a:rPr>
              <a:t>or questioning whether they made the “right” decision.</a:t>
            </a:r>
          </a:p>
          <a:p>
            <a:pPr marL="406400" lvl="1" indent="-171450" eaLnBrk="1" hangingPunct="1">
              <a:spcBef>
                <a:spcPts val="200"/>
              </a:spcBef>
              <a:buFont typeface="Arial" panose="020B0604020202020204" pitchFamily="34" charset="0"/>
              <a:buChar char="•"/>
              <a:defRPr/>
            </a:pPr>
            <a:r>
              <a:rPr lang="en-US" altLang="en-US" sz="1000" dirty="0">
                <a:latin typeface="Arial" panose="020B0604020202020204" pitchFamily="34" charset="0"/>
              </a:rPr>
              <a:t>Talking helps your family support you and each other during serious illness.</a:t>
            </a:r>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26</a:t>
            </a:fld>
            <a:endParaRPr lang="en-US" dirty="0"/>
          </a:p>
        </p:txBody>
      </p:sp>
    </p:spTree>
    <p:extLst>
      <p:ext uri="{BB962C8B-B14F-4D97-AF65-F5344CB8AC3E}">
        <p14:creationId xmlns:p14="http://schemas.microsoft.com/office/powerpoint/2010/main" val="3330160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200"/>
              </a:spcBef>
            </a:pPr>
            <a:r>
              <a:rPr lang="en-US" altLang="en-US" sz="1000" dirty="0" smtClean="0"/>
              <a:t>The bright pink POLST form stays with you at all times.</a:t>
            </a:r>
          </a:p>
          <a:p>
            <a:pPr eaLnBrk="1" hangingPunct="1">
              <a:spcBef>
                <a:spcPts val="200"/>
              </a:spcBef>
            </a:pPr>
            <a:endParaRPr lang="en-US" altLang="en-US" sz="1000" dirty="0" smtClean="0"/>
          </a:p>
          <a:p>
            <a:pPr eaLnBrk="1" hangingPunct="1">
              <a:spcBef>
                <a:spcPts val="200"/>
              </a:spcBef>
            </a:pPr>
            <a:r>
              <a:rPr lang="en-US" altLang="en-US" sz="1000" dirty="0" smtClean="0"/>
              <a:t>In your home, keep the POLST in an easy-to-find location – for example, on the refrigerator or hanging on a wall by your bed or with your medications.</a:t>
            </a:r>
          </a:p>
          <a:p>
            <a:pPr eaLnBrk="1" hangingPunct="1">
              <a:spcBef>
                <a:spcPts val="200"/>
              </a:spcBef>
            </a:pPr>
            <a:endParaRPr lang="en-US" altLang="en-US" sz="1000" dirty="0" smtClean="0"/>
          </a:p>
          <a:p>
            <a:pPr eaLnBrk="1" hangingPunct="1">
              <a:spcBef>
                <a:spcPts val="200"/>
              </a:spcBef>
            </a:pPr>
            <a:r>
              <a:rPr lang="en-US" altLang="en-US" sz="1000" dirty="0" smtClean="0"/>
              <a:t>Your family should give Emergency Medical Services staff your POLST form when they arrive.  The POLST will go with you if you travel by ambulance.</a:t>
            </a:r>
          </a:p>
          <a:p>
            <a:pPr eaLnBrk="1" hangingPunct="1">
              <a:spcBef>
                <a:spcPts val="200"/>
              </a:spcBef>
            </a:pPr>
            <a:endParaRPr lang="en-US" altLang="en-US" sz="1000" dirty="0" smtClean="0"/>
          </a:p>
          <a:p>
            <a:pPr eaLnBrk="1" hangingPunct="1">
              <a:spcBef>
                <a:spcPts val="200"/>
              </a:spcBef>
            </a:pPr>
            <a:r>
              <a:rPr lang="en-US" altLang="en-US" sz="1000" dirty="0" smtClean="0"/>
              <a:t>If you are in a hospital or SNF, the POLST will be kept in your medical chart.</a:t>
            </a:r>
          </a:p>
          <a:p>
            <a:pPr eaLnBrk="1" hangingPunct="1">
              <a:spcBef>
                <a:spcPts val="200"/>
              </a:spcBef>
            </a:pPr>
            <a:endParaRPr lang="en-US" altLang="en-US" sz="1000" dirty="0" smtClean="0"/>
          </a:p>
          <a:p>
            <a:pPr eaLnBrk="1" hangingPunct="1">
              <a:spcBef>
                <a:spcPts val="200"/>
              </a:spcBef>
            </a:pPr>
            <a:r>
              <a:rPr lang="en-US" altLang="en-US" sz="1000" dirty="0" smtClean="0"/>
              <a:t>It is helpful to keep the POLST, along with your AHCD, in a plastic sleeve. </a:t>
            </a:r>
          </a:p>
          <a:p>
            <a:pPr eaLnBrk="1" hangingPunct="1">
              <a:spcBef>
                <a:spcPts val="200"/>
              </a:spcBef>
            </a:pPr>
            <a:endParaRPr lang="en-US" altLang="en-US" sz="1000" dirty="0" smtClean="0"/>
          </a:p>
          <a:p>
            <a:pPr eaLnBrk="1" hangingPunct="1">
              <a:spcBef>
                <a:spcPts val="200"/>
              </a:spcBef>
            </a:pPr>
            <a:r>
              <a:rPr lang="en-US" altLang="en-US" sz="1000" dirty="0" smtClean="0"/>
              <a:t>[</a:t>
            </a:r>
            <a:r>
              <a:rPr lang="en-US" altLang="en-US" sz="1000" b="1" dirty="0" smtClean="0"/>
              <a:t>INSTRUCTORS</a:t>
            </a:r>
            <a:r>
              <a:rPr lang="en-US" altLang="en-US" sz="1000" dirty="0" smtClean="0"/>
              <a:t>: </a:t>
            </a:r>
            <a:r>
              <a:rPr lang="en-US" altLang="en-US" sz="1000" dirty="0" smtClean="0"/>
              <a:t>It is helpful to have a POLST form and an AHCD in a plastic sleeve to show your audience.]</a:t>
            </a:r>
          </a:p>
          <a:p>
            <a:pPr eaLnBrk="1" hangingPunct="1">
              <a:spcBef>
                <a:spcPts val="200"/>
              </a:spcBef>
            </a:pPr>
            <a:endParaRPr lang="en-US" altLang="en-US" sz="1000" dirty="0" smtClean="0"/>
          </a:p>
          <a:p>
            <a:pPr marL="0" marR="0" indent="0" algn="l" defTabSz="914400" rtl="0" eaLnBrk="1" fontAlgn="base" latinLnBrk="0" hangingPunct="1">
              <a:lnSpc>
                <a:spcPct val="100000"/>
              </a:lnSpc>
              <a:spcBef>
                <a:spcPts val="200"/>
              </a:spcBef>
              <a:spcAft>
                <a:spcPct val="0"/>
              </a:spcAft>
              <a:buClrTx/>
              <a:buSzTx/>
              <a:buFontTx/>
              <a:buNone/>
              <a:tabLst/>
              <a:defRPr/>
            </a:pPr>
            <a:r>
              <a:rPr lang="en-US" sz="1000" dirty="0" smtClean="0"/>
              <a:t>A DNR medallion or bracelet may be purchased with either a signed Pre-Hospital DNR form or POLST form.  One resource is the </a:t>
            </a:r>
            <a:r>
              <a:rPr lang="en-US" sz="1000" kern="1200" dirty="0" smtClean="0">
                <a:solidFill>
                  <a:schemeClr val="tx1"/>
                </a:solidFill>
                <a:effectLst/>
                <a:latin typeface="Arial" charset="0"/>
                <a:ea typeface="+mn-ea"/>
                <a:cs typeface="+mn-cs"/>
              </a:rPr>
              <a:t>California Emergency Medical Services Authority for more information on medallions. See #4 under EMSA FAQs at </a:t>
            </a:r>
            <a:r>
              <a:rPr lang="en-US" sz="1000" u="sng" kern="1200" dirty="0" smtClean="0">
                <a:solidFill>
                  <a:schemeClr val="tx1"/>
                </a:solidFill>
                <a:effectLst/>
                <a:latin typeface="Arial" charset="0"/>
                <a:ea typeface="+mn-ea"/>
                <a:cs typeface="+mn-cs"/>
              </a:rPr>
              <a:t>emsa.ca.gov/Forms</a:t>
            </a:r>
            <a:r>
              <a:rPr lang="en-US" sz="1000" b="1" kern="1200" dirty="0" smtClean="0">
                <a:solidFill>
                  <a:schemeClr val="tx1"/>
                </a:solidFill>
                <a:effectLst/>
                <a:latin typeface="Arial" charset="0"/>
                <a:ea typeface="+mn-ea"/>
                <a:cs typeface="+mn-cs"/>
              </a:rPr>
              <a:t>.</a:t>
            </a:r>
            <a:endParaRPr lang="en-US" sz="10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27</a:t>
            </a:fld>
            <a:endParaRPr lang="en-US" dirty="0"/>
          </a:p>
        </p:txBody>
      </p:sp>
    </p:spTree>
    <p:extLst>
      <p:ext uri="{BB962C8B-B14F-4D97-AF65-F5344CB8AC3E}">
        <p14:creationId xmlns:p14="http://schemas.microsoft.com/office/powerpoint/2010/main" val="3474589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200"/>
              </a:spcBef>
            </a:pPr>
            <a:r>
              <a:rPr lang="en-US" altLang="en-US" sz="1000" dirty="0"/>
              <a:t>Can POLST be changed?  Yes – you can change your POLST at any time.  POLST is a voluntary form.  You can decide to discard or change your POLST at any time.  </a:t>
            </a:r>
            <a:r>
              <a:rPr lang="en-US" altLang="en-US" sz="1000" dirty="0">
                <a:latin typeface="Arial"/>
                <a:cs typeface="Arial"/>
              </a:rPr>
              <a:t/>
            </a:r>
            <a:br>
              <a:rPr lang="en-US" altLang="en-US" sz="1000" dirty="0">
                <a:latin typeface="Arial"/>
                <a:cs typeface="Arial"/>
              </a:rPr>
            </a:br>
            <a:endParaRPr lang="en-US" altLang="en-US" sz="1000" dirty="0">
              <a:latin typeface="Arial"/>
              <a:cs typeface="Arial"/>
            </a:endParaRPr>
          </a:p>
          <a:p>
            <a:pPr eaLnBrk="1" hangingPunct="1">
              <a:spcBef>
                <a:spcPts val="200"/>
              </a:spcBef>
            </a:pPr>
            <a:r>
              <a:rPr lang="en-US" altLang="en-US" sz="1000" dirty="0"/>
              <a:t>Talk with your doctor/NP/PA if you would like to change your POLST form</a:t>
            </a:r>
            <a:r>
              <a:rPr lang="en-US" altLang="en-US" sz="1000" dirty="0" smtClean="0"/>
              <a:t>.</a:t>
            </a:r>
            <a:r>
              <a:rPr lang="en-US" altLang="en-US" sz="1000" dirty="0">
                <a:latin typeface="Arial"/>
                <a:cs typeface="Arial"/>
              </a:rPr>
              <a:t/>
            </a:r>
            <a:br>
              <a:rPr lang="en-US" altLang="en-US" sz="1000" dirty="0">
                <a:latin typeface="Arial"/>
                <a:cs typeface="Arial"/>
              </a:rPr>
            </a:br>
            <a:endParaRPr lang="en-US" altLang="en-US" sz="1000" dirty="0">
              <a:latin typeface="Arial"/>
              <a:cs typeface="Arial"/>
            </a:endParaRPr>
          </a:p>
          <a:p>
            <a:pPr eaLnBrk="1" hangingPunct="1">
              <a:spcBef>
                <a:spcPts val="200"/>
              </a:spcBef>
            </a:pPr>
            <a:r>
              <a:rPr lang="en-US" altLang="en-US" sz="1000" dirty="0"/>
              <a:t>If you cannot speak for yourself, your legally recognized healthcare </a:t>
            </a:r>
            <a:r>
              <a:rPr lang="en-US" altLang="en-US" sz="1000" dirty="0" smtClean="0"/>
              <a:t>decision-maker </a:t>
            </a:r>
            <a:r>
              <a:rPr lang="en-US" altLang="en-US" sz="1000" dirty="0"/>
              <a:t>may request to change the orders, in collaboration with the </a:t>
            </a:r>
            <a:r>
              <a:rPr lang="en-US" altLang="en-US" sz="1000" dirty="0" smtClean="0"/>
              <a:t>physician/NP/PA </a:t>
            </a:r>
            <a:r>
              <a:rPr lang="en-US" altLang="en-US" sz="1000" dirty="0"/>
              <a:t>based on your known </a:t>
            </a:r>
            <a:r>
              <a:rPr lang="en-US" altLang="en-US" sz="1000" dirty="0" smtClean="0"/>
              <a:t>wishes or, </a:t>
            </a:r>
            <a:r>
              <a:rPr lang="en-US" altLang="en-US" sz="1000" dirty="0"/>
              <a:t>if unknown, your best interests. A change to the POLST form must be in discussion with the </a:t>
            </a:r>
            <a:r>
              <a:rPr lang="en-US" altLang="en-US" sz="1000" dirty="0" smtClean="0"/>
              <a:t>doctor/NP/PA, </a:t>
            </a:r>
            <a:r>
              <a:rPr lang="en-US" altLang="en-US" sz="1000" dirty="0"/>
              <a:t>based on a change in your condition or new information about your wishes</a:t>
            </a:r>
            <a:r>
              <a:rPr lang="en-US" altLang="en-US" sz="1000" dirty="0" smtClean="0"/>
              <a:t>.</a:t>
            </a:r>
            <a:r>
              <a:rPr lang="en-US" altLang="en-US" sz="1000" dirty="0">
                <a:latin typeface="Arial"/>
                <a:cs typeface="Arial"/>
              </a:rPr>
              <a:t/>
            </a:r>
            <a:br>
              <a:rPr lang="en-US" altLang="en-US" sz="1000" dirty="0">
                <a:latin typeface="Arial"/>
                <a:cs typeface="Arial"/>
              </a:rPr>
            </a:br>
            <a:endParaRPr lang="en-US" altLang="en-US" sz="1000" dirty="0">
              <a:latin typeface="Arial"/>
              <a:cs typeface="Arial"/>
            </a:endParaRPr>
          </a:p>
          <a:p>
            <a:pPr eaLnBrk="1" hangingPunct="1">
              <a:spcBef>
                <a:spcPts val="200"/>
              </a:spcBef>
            </a:pPr>
            <a:r>
              <a:rPr lang="en-US" altLang="en-US" sz="1000" dirty="0"/>
              <a:t>If you change your POLST form, write “VOID” with a line across the front of the form, and sign and date along this line.  If someone has more than one POLST form, the form with the most recent date is followed.</a:t>
            </a:r>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28</a:t>
            </a:fld>
            <a:endParaRPr lang="en-US" dirty="0"/>
          </a:p>
        </p:txBody>
      </p:sp>
    </p:spTree>
    <p:extLst>
      <p:ext uri="{BB962C8B-B14F-4D97-AF65-F5344CB8AC3E}">
        <p14:creationId xmlns:p14="http://schemas.microsoft.com/office/powerpoint/2010/main" val="3474589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200"/>
              </a:spcBef>
              <a:defRPr/>
            </a:pPr>
            <a:r>
              <a:rPr lang="en-US" altLang="en-US" sz="1000" dirty="0">
                <a:latin typeface="Arial" panose="020B0604020202020204" pitchFamily="34" charset="0"/>
              </a:rPr>
              <a:t>Take the time to talk with your medical team and your family about your wishes for medical care.</a:t>
            </a:r>
          </a:p>
          <a:p>
            <a:pPr eaLnBrk="1" hangingPunct="1">
              <a:spcBef>
                <a:spcPts val="200"/>
              </a:spcBef>
              <a:defRPr/>
            </a:pPr>
            <a:endParaRPr lang="en-US" altLang="en-US" sz="1000" dirty="0">
              <a:latin typeface="Arial"/>
              <a:cs typeface="Arial"/>
            </a:endParaRPr>
          </a:p>
          <a:p>
            <a:pPr eaLnBrk="1" hangingPunct="1">
              <a:spcBef>
                <a:spcPts val="200"/>
              </a:spcBef>
              <a:buFont typeface="Arial" panose="020B0604020202020204" pitchFamily="34" charset="0"/>
              <a:buNone/>
              <a:defRPr/>
            </a:pPr>
            <a:r>
              <a:rPr lang="en-US" altLang="en-US" sz="1000" dirty="0">
                <a:latin typeface="Arial" panose="020B0604020202020204" pitchFamily="34" charset="0"/>
              </a:rPr>
              <a:t>POLST is not just “a pink piece of paper” or a “check box form.”  The meaningful conversations you have with your </a:t>
            </a:r>
            <a:r>
              <a:rPr lang="en-US" altLang="en-US" sz="1000" dirty="0" smtClean="0">
                <a:latin typeface="Arial" panose="020B0604020202020204" pitchFamily="34" charset="0"/>
              </a:rPr>
              <a:t>doctor/NP/PA </a:t>
            </a:r>
            <a:r>
              <a:rPr lang="en-US" altLang="en-US" sz="1000" dirty="0">
                <a:latin typeface="Arial" panose="020B0604020202020204" pitchFamily="34" charset="0"/>
              </a:rPr>
              <a:t>and family can help them know and honor your wishes. </a:t>
            </a:r>
          </a:p>
          <a:p>
            <a:pPr eaLnBrk="1" hangingPunct="1">
              <a:spcBef>
                <a:spcPts val="200"/>
              </a:spcBef>
              <a:defRPr/>
            </a:pPr>
            <a:r>
              <a:rPr lang="en-US" altLang="en-US" sz="1000" dirty="0" smtClean="0">
                <a:latin typeface="Arial" panose="020B0604020202020204" pitchFamily="34" charset="0"/>
              </a:rPr>
              <a:t>More </a:t>
            </a:r>
            <a:r>
              <a:rPr lang="en-US" altLang="en-US" sz="1000" dirty="0">
                <a:latin typeface="Arial" panose="020B0604020202020204" pitchFamily="34" charset="0"/>
              </a:rPr>
              <a:t>information about POLST is available from the Coalition for Compassionate Care of California at </a:t>
            </a:r>
            <a:r>
              <a:rPr lang="en-US" altLang="en-US" sz="1000" u="sng" dirty="0">
                <a:latin typeface="Arial" panose="020B0604020202020204" pitchFamily="34" charset="0"/>
              </a:rPr>
              <a:t>www.caPOLST.org</a:t>
            </a:r>
            <a:r>
              <a:rPr lang="en-US" altLang="en-US" sz="1000" dirty="0">
                <a:latin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29</a:t>
            </a:fld>
            <a:endParaRPr lang="en-US" dirty="0"/>
          </a:p>
        </p:txBody>
      </p:sp>
    </p:spTree>
    <p:extLst>
      <p:ext uri="{BB962C8B-B14F-4D97-AF65-F5344CB8AC3E}">
        <p14:creationId xmlns:p14="http://schemas.microsoft.com/office/powerpoint/2010/main" val="3474589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0356">
              <a:defRPr>
                <a:solidFill>
                  <a:schemeClr val="tx1"/>
                </a:solidFill>
                <a:latin typeface="Verdana" pitchFamily="34" charset="0"/>
              </a:defRPr>
            </a:lvl1pPr>
            <a:lvl2pPr marL="716130" indent="-275434" defTabSz="930356">
              <a:defRPr>
                <a:solidFill>
                  <a:schemeClr val="tx1"/>
                </a:solidFill>
                <a:latin typeface="Verdana" pitchFamily="34" charset="0"/>
              </a:defRPr>
            </a:lvl2pPr>
            <a:lvl3pPr marL="1101738" indent="-220348" defTabSz="930356">
              <a:defRPr>
                <a:solidFill>
                  <a:schemeClr val="tx1"/>
                </a:solidFill>
                <a:latin typeface="Verdana" pitchFamily="34" charset="0"/>
              </a:defRPr>
            </a:lvl3pPr>
            <a:lvl4pPr marL="1542433" indent="-220348" defTabSz="930356">
              <a:defRPr>
                <a:solidFill>
                  <a:schemeClr val="tx1"/>
                </a:solidFill>
                <a:latin typeface="Verdana" pitchFamily="34" charset="0"/>
              </a:defRPr>
            </a:lvl4pPr>
            <a:lvl5pPr marL="1983128" indent="-220348" defTabSz="930356">
              <a:defRPr>
                <a:solidFill>
                  <a:schemeClr val="tx1"/>
                </a:solidFill>
                <a:latin typeface="Verdana" pitchFamily="34" charset="0"/>
              </a:defRPr>
            </a:lvl5pPr>
            <a:lvl6pPr marL="2423823" indent="-220348" algn="ctr" defTabSz="930356" eaLnBrk="0" fontAlgn="base" hangingPunct="0">
              <a:spcBef>
                <a:spcPct val="0"/>
              </a:spcBef>
              <a:spcAft>
                <a:spcPct val="0"/>
              </a:spcAft>
              <a:defRPr>
                <a:solidFill>
                  <a:schemeClr val="tx1"/>
                </a:solidFill>
                <a:latin typeface="Verdana" pitchFamily="34" charset="0"/>
              </a:defRPr>
            </a:lvl6pPr>
            <a:lvl7pPr marL="2864518" indent="-220348" algn="ctr" defTabSz="930356" eaLnBrk="0" fontAlgn="base" hangingPunct="0">
              <a:spcBef>
                <a:spcPct val="0"/>
              </a:spcBef>
              <a:spcAft>
                <a:spcPct val="0"/>
              </a:spcAft>
              <a:defRPr>
                <a:solidFill>
                  <a:schemeClr val="tx1"/>
                </a:solidFill>
                <a:latin typeface="Verdana" pitchFamily="34" charset="0"/>
              </a:defRPr>
            </a:lvl7pPr>
            <a:lvl8pPr marL="3305213" indent="-220348" algn="ctr" defTabSz="930356" eaLnBrk="0" fontAlgn="base" hangingPunct="0">
              <a:spcBef>
                <a:spcPct val="0"/>
              </a:spcBef>
              <a:spcAft>
                <a:spcPct val="0"/>
              </a:spcAft>
              <a:defRPr>
                <a:solidFill>
                  <a:schemeClr val="tx1"/>
                </a:solidFill>
                <a:latin typeface="Verdana" pitchFamily="34" charset="0"/>
              </a:defRPr>
            </a:lvl8pPr>
            <a:lvl9pPr marL="3745908" indent="-220348" algn="ctr" defTabSz="930356" eaLnBrk="0" fontAlgn="base" hangingPunct="0">
              <a:spcBef>
                <a:spcPct val="0"/>
              </a:spcBef>
              <a:spcAft>
                <a:spcPct val="0"/>
              </a:spcAft>
              <a:defRPr>
                <a:solidFill>
                  <a:schemeClr val="tx1"/>
                </a:solidFill>
                <a:latin typeface="Verdana" pitchFamily="34" charset="0"/>
              </a:defRPr>
            </a:lvl9pPr>
          </a:lstStyle>
          <a:p>
            <a:fld id="{6BB47FC6-C4EE-4875-8D94-3BB345AF859B}" type="slidenum">
              <a:rPr lang="en-US" smtClean="0">
                <a:latin typeface="Arial" charset="0"/>
              </a:rPr>
              <a:pPr/>
              <a:t>30</a:t>
            </a:fld>
            <a:endParaRPr lang="en-US" dirty="0"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701345" y="4416098"/>
            <a:ext cx="6016955" cy="4183995"/>
          </a:xfrm>
          <a:noFill/>
        </p:spPr>
        <p:txBody>
          <a:bodyPr/>
          <a:lstStyle/>
          <a:p>
            <a:pPr eaLnBrk="1" hangingPunct="1">
              <a:spcBef>
                <a:spcPts val="200"/>
              </a:spcBef>
            </a:pPr>
            <a:r>
              <a:rPr lang="en-US" altLang="en-US" sz="1000" dirty="0" smtClean="0"/>
              <a:t>What questions do you have?</a:t>
            </a:r>
          </a:p>
          <a:p>
            <a:pPr eaLnBrk="1" hangingPunct="1">
              <a:spcBef>
                <a:spcPts val="200"/>
              </a:spcBef>
            </a:pPr>
            <a:endParaRPr lang="en-US" altLang="en-US" sz="1000" dirty="0" smtClean="0"/>
          </a:p>
          <a:p>
            <a:pPr eaLnBrk="1" hangingPunct="1">
              <a:spcBef>
                <a:spcPts val="200"/>
              </a:spcBef>
            </a:pPr>
            <a:r>
              <a:rPr lang="en-US" altLang="en-US" sz="1000" b="1" i="0" dirty="0" smtClean="0"/>
              <a:t>INSTRUCTORS</a:t>
            </a:r>
            <a:r>
              <a:rPr lang="en-US" altLang="en-US" sz="1000" dirty="0" smtClean="0"/>
              <a:t>:</a:t>
            </a:r>
          </a:p>
          <a:p>
            <a:pPr eaLnBrk="1" hangingPunct="1">
              <a:spcBef>
                <a:spcPts val="200"/>
              </a:spcBef>
            </a:pPr>
            <a:r>
              <a:rPr lang="en-US" altLang="en-US" sz="1000" dirty="0" smtClean="0"/>
              <a:t>Feel free to add your contact information to the slide.  For more information/assistance answering questions, contact the POLST Program Manager at (916) 489-2222 or info@caPOLST.org, or visit </a:t>
            </a:r>
            <a:r>
              <a:rPr lang="en-US" altLang="en-US" sz="1000" u="sng" dirty="0" smtClean="0"/>
              <a:t>www.caPOLST.org</a:t>
            </a:r>
            <a:r>
              <a:rPr lang="en-US" altLang="en-US" sz="1000" dirty="0" smtClean="0"/>
              <a:t>.</a:t>
            </a:r>
          </a:p>
          <a:p>
            <a:pPr eaLnBrk="1" hangingPunct="1">
              <a:spcBef>
                <a:spcPts val="200"/>
              </a:spcBef>
            </a:pPr>
            <a:endParaRPr lang="en-US" altLang="en-US" sz="1000" dirty="0" smtClean="0"/>
          </a:p>
        </p:txBody>
      </p:sp>
    </p:spTree>
    <p:extLst>
      <p:ext uri="{BB962C8B-B14F-4D97-AF65-F5344CB8AC3E}">
        <p14:creationId xmlns:p14="http://schemas.microsoft.com/office/powerpoint/2010/main" val="240413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30356">
              <a:defRPr>
                <a:solidFill>
                  <a:schemeClr val="tx1"/>
                </a:solidFill>
                <a:latin typeface="Verdana" pitchFamily="34" charset="0"/>
              </a:defRPr>
            </a:lvl1pPr>
            <a:lvl2pPr marL="716130" indent="-275434" defTabSz="930356">
              <a:defRPr>
                <a:solidFill>
                  <a:schemeClr val="tx1"/>
                </a:solidFill>
                <a:latin typeface="Verdana" pitchFamily="34" charset="0"/>
              </a:defRPr>
            </a:lvl2pPr>
            <a:lvl3pPr marL="1101738" indent="-220348" defTabSz="930356">
              <a:defRPr>
                <a:solidFill>
                  <a:schemeClr val="tx1"/>
                </a:solidFill>
                <a:latin typeface="Verdana" pitchFamily="34" charset="0"/>
              </a:defRPr>
            </a:lvl3pPr>
            <a:lvl4pPr marL="1542433" indent="-220348" defTabSz="930356">
              <a:defRPr>
                <a:solidFill>
                  <a:schemeClr val="tx1"/>
                </a:solidFill>
                <a:latin typeface="Verdana" pitchFamily="34" charset="0"/>
              </a:defRPr>
            </a:lvl4pPr>
            <a:lvl5pPr marL="1983128" indent="-220348" defTabSz="930356">
              <a:defRPr>
                <a:solidFill>
                  <a:schemeClr val="tx1"/>
                </a:solidFill>
                <a:latin typeface="Verdana" pitchFamily="34" charset="0"/>
              </a:defRPr>
            </a:lvl5pPr>
            <a:lvl6pPr marL="2423823" indent="-220348" algn="ctr" defTabSz="930356" eaLnBrk="0" fontAlgn="base" hangingPunct="0">
              <a:spcBef>
                <a:spcPct val="0"/>
              </a:spcBef>
              <a:spcAft>
                <a:spcPct val="0"/>
              </a:spcAft>
              <a:defRPr>
                <a:solidFill>
                  <a:schemeClr val="tx1"/>
                </a:solidFill>
                <a:latin typeface="Verdana" pitchFamily="34" charset="0"/>
              </a:defRPr>
            </a:lvl6pPr>
            <a:lvl7pPr marL="2864518" indent="-220348" algn="ctr" defTabSz="930356" eaLnBrk="0" fontAlgn="base" hangingPunct="0">
              <a:spcBef>
                <a:spcPct val="0"/>
              </a:spcBef>
              <a:spcAft>
                <a:spcPct val="0"/>
              </a:spcAft>
              <a:defRPr>
                <a:solidFill>
                  <a:schemeClr val="tx1"/>
                </a:solidFill>
                <a:latin typeface="Verdana" pitchFamily="34" charset="0"/>
              </a:defRPr>
            </a:lvl7pPr>
            <a:lvl8pPr marL="3305213" indent="-220348" algn="ctr" defTabSz="930356" eaLnBrk="0" fontAlgn="base" hangingPunct="0">
              <a:spcBef>
                <a:spcPct val="0"/>
              </a:spcBef>
              <a:spcAft>
                <a:spcPct val="0"/>
              </a:spcAft>
              <a:defRPr>
                <a:solidFill>
                  <a:schemeClr val="tx1"/>
                </a:solidFill>
                <a:latin typeface="Verdana" pitchFamily="34" charset="0"/>
              </a:defRPr>
            </a:lvl8pPr>
            <a:lvl9pPr marL="3745908" indent="-220348" algn="ctr" defTabSz="930356" eaLnBrk="0" fontAlgn="base" hangingPunct="0">
              <a:spcBef>
                <a:spcPct val="0"/>
              </a:spcBef>
              <a:spcAft>
                <a:spcPct val="0"/>
              </a:spcAft>
              <a:defRPr>
                <a:solidFill>
                  <a:schemeClr val="tx1"/>
                </a:solidFill>
                <a:latin typeface="Verdana" pitchFamily="34" charset="0"/>
              </a:defRPr>
            </a:lvl9pPr>
          </a:lstStyle>
          <a:p>
            <a:fld id="{499D3FDD-2EB6-4EC9-9BA4-451F94FB69C7}" type="slidenum">
              <a:rPr lang="en-US" smtClean="0">
                <a:latin typeface="Arial" charset="0"/>
              </a:rPr>
              <a:pPr/>
              <a:t>5</a:t>
            </a:fld>
            <a:endParaRPr lang="en-US" dirty="0"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spcBef>
                <a:spcPts val="200"/>
              </a:spcBef>
            </a:pPr>
            <a:r>
              <a:rPr lang="en-US" sz="1000" dirty="0" smtClean="0"/>
              <a:t>So why do we need POLST in California?</a:t>
            </a:r>
          </a:p>
          <a:p>
            <a:pPr eaLnBrk="1" hangingPunct="1">
              <a:spcBef>
                <a:spcPts val="200"/>
              </a:spcBef>
            </a:pPr>
            <a:endParaRPr lang="en-US" sz="1000" dirty="0" smtClean="0"/>
          </a:p>
          <a:p>
            <a:pPr eaLnBrk="1" hangingPunct="1">
              <a:spcBef>
                <a:spcPts val="200"/>
              </a:spcBef>
            </a:pPr>
            <a:r>
              <a:rPr lang="en-US" sz="1000" dirty="0" smtClean="0"/>
              <a:t>Studies have shown that patient wishes about care are often not known. </a:t>
            </a:r>
          </a:p>
          <a:p>
            <a:pPr marL="392300" lvl="1" indent="-167062" eaLnBrk="1" hangingPunct="1">
              <a:spcBef>
                <a:spcPts val="200"/>
              </a:spcBef>
              <a:buFontTx/>
              <a:buChar char="•"/>
            </a:pPr>
            <a:r>
              <a:rPr lang="en-US" sz="1000" dirty="0" smtClean="0"/>
              <a:t>Even when a patient has an Advance Health Care Directive, it may not be accessible when needed.  </a:t>
            </a:r>
          </a:p>
          <a:p>
            <a:pPr marL="392300" lvl="1" indent="-167062" eaLnBrk="1" hangingPunct="1">
              <a:spcBef>
                <a:spcPts val="200"/>
              </a:spcBef>
              <a:buFontTx/>
              <a:buChar char="•"/>
            </a:pPr>
            <a:r>
              <a:rPr lang="en-US" sz="1000" dirty="0" smtClean="0"/>
              <a:t>Also, advance directives are not always clearly defined and are not a physician order.</a:t>
            </a:r>
          </a:p>
          <a:p>
            <a:pPr eaLnBrk="1" hangingPunct="1">
              <a:spcBef>
                <a:spcPts val="200"/>
              </a:spcBef>
            </a:pPr>
            <a:endParaRPr lang="en-US" sz="1000" dirty="0" smtClean="0"/>
          </a:p>
          <a:p>
            <a:pPr eaLnBrk="1" hangingPunct="1">
              <a:spcBef>
                <a:spcPts val="200"/>
              </a:spcBef>
            </a:pPr>
            <a:r>
              <a:rPr lang="en-US" sz="1000" dirty="0" smtClean="0"/>
              <a:t>The POLST form is clear about wishes and easy to access and read. Plus, it is an </a:t>
            </a:r>
            <a:r>
              <a:rPr lang="en-US" sz="1000" b="1" u="none" dirty="0" smtClean="0"/>
              <a:t>actionable medical order </a:t>
            </a:r>
            <a:r>
              <a:rPr lang="en-US" sz="1000" dirty="0" smtClean="0"/>
              <a:t>that healthcare providers can follow. </a:t>
            </a:r>
          </a:p>
          <a:p>
            <a:pPr eaLnBrk="1" hangingPunct="1">
              <a:spcBef>
                <a:spcPts val="200"/>
              </a:spcBef>
            </a:pPr>
            <a:endParaRPr lang="en-US" sz="1000" dirty="0" smtClean="0"/>
          </a:p>
          <a:p>
            <a:pPr eaLnBrk="1" hangingPunct="1">
              <a:spcBef>
                <a:spcPts val="200"/>
              </a:spcBef>
            </a:pPr>
            <a:r>
              <a:rPr lang="en-US" sz="1000" dirty="0" smtClean="0"/>
              <a:t>The POLST form allows healthcare providers to know patient wishes in the event of a serious illness, and to honor them.</a:t>
            </a:r>
          </a:p>
          <a:p>
            <a:pPr eaLnBrk="1" hangingPunct="1"/>
            <a:endParaRPr lang="en-US" sz="1000" dirty="0"/>
          </a:p>
        </p:txBody>
      </p:sp>
    </p:spTree>
    <p:extLst>
      <p:ext uri="{BB962C8B-B14F-4D97-AF65-F5344CB8AC3E}">
        <p14:creationId xmlns:p14="http://schemas.microsoft.com/office/powerpoint/2010/main" val="1261588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30356">
              <a:defRPr>
                <a:solidFill>
                  <a:schemeClr val="tx1"/>
                </a:solidFill>
                <a:latin typeface="Verdana" pitchFamily="34" charset="0"/>
              </a:defRPr>
            </a:lvl1pPr>
            <a:lvl2pPr marL="716130" indent="-275434" defTabSz="930356">
              <a:defRPr>
                <a:solidFill>
                  <a:schemeClr val="tx1"/>
                </a:solidFill>
                <a:latin typeface="Verdana" pitchFamily="34" charset="0"/>
              </a:defRPr>
            </a:lvl2pPr>
            <a:lvl3pPr marL="1101738" indent="-220348" defTabSz="930356">
              <a:defRPr>
                <a:solidFill>
                  <a:schemeClr val="tx1"/>
                </a:solidFill>
                <a:latin typeface="Verdana" pitchFamily="34" charset="0"/>
              </a:defRPr>
            </a:lvl3pPr>
            <a:lvl4pPr marL="1542433" indent="-220348" defTabSz="930356">
              <a:defRPr>
                <a:solidFill>
                  <a:schemeClr val="tx1"/>
                </a:solidFill>
                <a:latin typeface="Verdana" pitchFamily="34" charset="0"/>
              </a:defRPr>
            </a:lvl4pPr>
            <a:lvl5pPr marL="1983128" indent="-220348" defTabSz="930356">
              <a:defRPr>
                <a:solidFill>
                  <a:schemeClr val="tx1"/>
                </a:solidFill>
                <a:latin typeface="Verdana" pitchFamily="34" charset="0"/>
              </a:defRPr>
            </a:lvl5pPr>
            <a:lvl6pPr marL="2423823" indent="-220348" algn="ctr" defTabSz="930356" eaLnBrk="0" fontAlgn="base" hangingPunct="0">
              <a:spcBef>
                <a:spcPct val="0"/>
              </a:spcBef>
              <a:spcAft>
                <a:spcPct val="0"/>
              </a:spcAft>
              <a:defRPr>
                <a:solidFill>
                  <a:schemeClr val="tx1"/>
                </a:solidFill>
                <a:latin typeface="Verdana" pitchFamily="34" charset="0"/>
              </a:defRPr>
            </a:lvl6pPr>
            <a:lvl7pPr marL="2864518" indent="-220348" algn="ctr" defTabSz="930356" eaLnBrk="0" fontAlgn="base" hangingPunct="0">
              <a:spcBef>
                <a:spcPct val="0"/>
              </a:spcBef>
              <a:spcAft>
                <a:spcPct val="0"/>
              </a:spcAft>
              <a:defRPr>
                <a:solidFill>
                  <a:schemeClr val="tx1"/>
                </a:solidFill>
                <a:latin typeface="Verdana" pitchFamily="34" charset="0"/>
              </a:defRPr>
            </a:lvl7pPr>
            <a:lvl8pPr marL="3305213" indent="-220348" algn="ctr" defTabSz="930356" eaLnBrk="0" fontAlgn="base" hangingPunct="0">
              <a:spcBef>
                <a:spcPct val="0"/>
              </a:spcBef>
              <a:spcAft>
                <a:spcPct val="0"/>
              </a:spcAft>
              <a:defRPr>
                <a:solidFill>
                  <a:schemeClr val="tx1"/>
                </a:solidFill>
                <a:latin typeface="Verdana" pitchFamily="34" charset="0"/>
              </a:defRPr>
            </a:lvl8pPr>
            <a:lvl9pPr marL="3745908" indent="-220348" algn="ctr" defTabSz="930356" eaLnBrk="0" fontAlgn="base" hangingPunct="0">
              <a:spcBef>
                <a:spcPct val="0"/>
              </a:spcBef>
              <a:spcAft>
                <a:spcPct val="0"/>
              </a:spcAft>
              <a:defRPr>
                <a:solidFill>
                  <a:schemeClr val="tx1"/>
                </a:solidFill>
                <a:latin typeface="Verdana" pitchFamily="34" charset="0"/>
              </a:defRPr>
            </a:lvl9pPr>
          </a:lstStyle>
          <a:p>
            <a:fld id="{499D3FDD-2EB6-4EC9-9BA4-451F94FB69C7}" type="slidenum">
              <a:rPr lang="en-US" smtClean="0">
                <a:latin typeface="Arial" charset="0"/>
              </a:rPr>
              <a:pPr/>
              <a:t>6</a:t>
            </a:fld>
            <a:endParaRPr lang="en-US" dirty="0"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spcBef>
                <a:spcPts val="200"/>
              </a:spcBef>
            </a:pPr>
            <a:r>
              <a:rPr lang="en-US" altLang="en-US" sz="1000" dirty="0" smtClean="0"/>
              <a:t>If you become very sick quickly, you may </a:t>
            </a:r>
            <a:r>
              <a:rPr lang="en-US" altLang="en-US" sz="1000" b="1" u="none" dirty="0" smtClean="0"/>
              <a:t>not</a:t>
            </a:r>
            <a:r>
              <a:rPr lang="en-US" altLang="en-US" sz="1000" dirty="0" smtClean="0"/>
              <a:t> be able to talk with your family or your doctor.  </a:t>
            </a:r>
          </a:p>
          <a:p>
            <a:pPr eaLnBrk="1" hangingPunct="1">
              <a:spcBef>
                <a:spcPts val="200"/>
              </a:spcBef>
            </a:pPr>
            <a:endParaRPr lang="en-US" altLang="en-US" sz="1000" dirty="0" smtClean="0"/>
          </a:p>
          <a:p>
            <a:pPr eaLnBrk="1" hangingPunct="1">
              <a:spcBef>
                <a:spcPts val="200"/>
              </a:spcBef>
            </a:pPr>
            <a:r>
              <a:rPr lang="en-US" altLang="en-US" sz="1000" dirty="0" smtClean="0"/>
              <a:t>POLST facilitates discussion of possible medical situations, so that if something happened, your medical team and your family know your thoughts on what type of medical care you would want to receive.</a:t>
            </a:r>
          </a:p>
          <a:p>
            <a:pPr eaLnBrk="1" hangingPunct="1">
              <a:spcBef>
                <a:spcPts val="200"/>
              </a:spcBef>
            </a:pPr>
            <a:endParaRPr lang="en-US" altLang="en-US" sz="1000" dirty="0" smtClean="0"/>
          </a:p>
          <a:p>
            <a:pPr eaLnBrk="1" hangingPunct="1">
              <a:spcBef>
                <a:spcPts val="200"/>
              </a:spcBef>
            </a:pPr>
            <a:r>
              <a:rPr lang="en-US" altLang="en-US" sz="1000" dirty="0" smtClean="0"/>
              <a:t>It’s so important to have these discussions </a:t>
            </a:r>
            <a:r>
              <a:rPr lang="en-US" altLang="en-US" sz="1000" b="1" u="none" dirty="0" smtClean="0"/>
              <a:t>before</a:t>
            </a:r>
            <a:r>
              <a:rPr lang="en-US" altLang="en-US" sz="1000" dirty="0" smtClean="0"/>
              <a:t> something happens.  People often think, “I’ll discuss this when I’m sick.”  Unfortunately, that is often too late.  You don’t want to wait until you are too sick to make decisions or until dementia causes forgetfulness. </a:t>
            </a:r>
          </a:p>
          <a:p>
            <a:pPr eaLnBrk="1" hangingPunct="1">
              <a:spcBef>
                <a:spcPts val="200"/>
              </a:spcBef>
            </a:pPr>
            <a:endParaRPr lang="en-US" altLang="en-US" sz="1000" dirty="0" smtClean="0"/>
          </a:p>
          <a:p>
            <a:pPr eaLnBrk="1" hangingPunct="1">
              <a:spcBef>
                <a:spcPts val="200"/>
              </a:spcBef>
            </a:pPr>
            <a:r>
              <a:rPr lang="en-US" altLang="en-US" sz="1000" dirty="0" smtClean="0"/>
              <a:t>Encourage participants to talk to their family and to their doctor.</a:t>
            </a:r>
          </a:p>
        </p:txBody>
      </p:sp>
    </p:spTree>
    <p:extLst>
      <p:ext uri="{BB962C8B-B14F-4D97-AF65-F5344CB8AC3E}">
        <p14:creationId xmlns:p14="http://schemas.microsoft.com/office/powerpoint/2010/main" val="1261588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0356">
              <a:defRPr>
                <a:solidFill>
                  <a:schemeClr val="tx1"/>
                </a:solidFill>
                <a:latin typeface="Verdana" pitchFamily="34" charset="0"/>
              </a:defRPr>
            </a:lvl1pPr>
            <a:lvl2pPr marL="716130" indent="-275434" defTabSz="930356">
              <a:defRPr>
                <a:solidFill>
                  <a:schemeClr val="tx1"/>
                </a:solidFill>
                <a:latin typeface="Verdana" pitchFamily="34" charset="0"/>
              </a:defRPr>
            </a:lvl2pPr>
            <a:lvl3pPr marL="1101738" indent="-220348" defTabSz="930356">
              <a:defRPr>
                <a:solidFill>
                  <a:schemeClr val="tx1"/>
                </a:solidFill>
                <a:latin typeface="Verdana" pitchFamily="34" charset="0"/>
              </a:defRPr>
            </a:lvl3pPr>
            <a:lvl4pPr marL="1542433" indent="-220348" defTabSz="930356">
              <a:defRPr>
                <a:solidFill>
                  <a:schemeClr val="tx1"/>
                </a:solidFill>
                <a:latin typeface="Verdana" pitchFamily="34" charset="0"/>
              </a:defRPr>
            </a:lvl4pPr>
            <a:lvl5pPr marL="1983128" indent="-220348" defTabSz="930356">
              <a:defRPr>
                <a:solidFill>
                  <a:schemeClr val="tx1"/>
                </a:solidFill>
                <a:latin typeface="Verdana" pitchFamily="34" charset="0"/>
              </a:defRPr>
            </a:lvl5pPr>
            <a:lvl6pPr marL="2423823" indent="-220348" algn="ctr" defTabSz="930356" eaLnBrk="0" fontAlgn="base" hangingPunct="0">
              <a:spcBef>
                <a:spcPct val="0"/>
              </a:spcBef>
              <a:spcAft>
                <a:spcPct val="0"/>
              </a:spcAft>
              <a:defRPr>
                <a:solidFill>
                  <a:schemeClr val="tx1"/>
                </a:solidFill>
                <a:latin typeface="Verdana" pitchFamily="34" charset="0"/>
              </a:defRPr>
            </a:lvl6pPr>
            <a:lvl7pPr marL="2864518" indent="-220348" algn="ctr" defTabSz="930356" eaLnBrk="0" fontAlgn="base" hangingPunct="0">
              <a:spcBef>
                <a:spcPct val="0"/>
              </a:spcBef>
              <a:spcAft>
                <a:spcPct val="0"/>
              </a:spcAft>
              <a:defRPr>
                <a:solidFill>
                  <a:schemeClr val="tx1"/>
                </a:solidFill>
                <a:latin typeface="Verdana" pitchFamily="34" charset="0"/>
              </a:defRPr>
            </a:lvl7pPr>
            <a:lvl8pPr marL="3305213" indent="-220348" algn="ctr" defTabSz="930356" eaLnBrk="0" fontAlgn="base" hangingPunct="0">
              <a:spcBef>
                <a:spcPct val="0"/>
              </a:spcBef>
              <a:spcAft>
                <a:spcPct val="0"/>
              </a:spcAft>
              <a:defRPr>
                <a:solidFill>
                  <a:schemeClr val="tx1"/>
                </a:solidFill>
                <a:latin typeface="Verdana" pitchFamily="34" charset="0"/>
              </a:defRPr>
            </a:lvl8pPr>
            <a:lvl9pPr marL="3745908" indent="-220348" algn="ctr" defTabSz="930356" eaLnBrk="0" fontAlgn="base" hangingPunct="0">
              <a:spcBef>
                <a:spcPct val="0"/>
              </a:spcBef>
              <a:spcAft>
                <a:spcPct val="0"/>
              </a:spcAft>
              <a:defRPr>
                <a:solidFill>
                  <a:schemeClr val="tx1"/>
                </a:solidFill>
                <a:latin typeface="Verdana" pitchFamily="34" charset="0"/>
              </a:defRPr>
            </a:lvl9pPr>
          </a:lstStyle>
          <a:p>
            <a:fld id="{A5C45118-E036-4907-B859-4C9DF4BA9E61}" type="slidenum">
              <a:rPr lang="en-US" smtClean="0">
                <a:latin typeface="Arial" charset="0"/>
              </a:rPr>
              <a:pPr/>
              <a:t>7</a:t>
            </a:fld>
            <a:endParaRPr lang="en-US" dirty="0" smtClean="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701345" y="4416098"/>
            <a:ext cx="5726377" cy="4183995"/>
          </a:xfrm>
          <a:noFill/>
        </p:spPr>
        <p:txBody>
          <a:bodyPr/>
          <a:lstStyle/>
          <a:p>
            <a:pPr marL="166688" indent="-166688" eaLnBrk="1" hangingPunct="1">
              <a:spcBef>
                <a:spcPts val="200"/>
              </a:spcBef>
            </a:pPr>
            <a:r>
              <a:rPr lang="en-US" altLang="en-US" sz="1000" dirty="0" smtClean="0"/>
              <a:t>Let’s take a look at a typical story.  </a:t>
            </a:r>
          </a:p>
          <a:p>
            <a:pPr marL="166688" indent="-166688" eaLnBrk="1" hangingPunct="1">
              <a:spcBef>
                <a:spcPts val="200"/>
              </a:spcBef>
            </a:pPr>
            <a:endParaRPr lang="en-US" altLang="en-US" sz="1000" dirty="0" smtClean="0"/>
          </a:p>
          <a:p>
            <a:pPr marL="171450" indent="-171450" eaLnBrk="1" hangingPunct="1">
              <a:spcBef>
                <a:spcPts val="200"/>
              </a:spcBef>
              <a:buFont typeface="Arial" panose="020B0604020202020204" pitchFamily="34" charset="0"/>
              <a:buChar char="•"/>
            </a:pPr>
            <a:r>
              <a:rPr lang="en-US" altLang="en-US" sz="1000" dirty="0" smtClean="0"/>
              <a:t>Mr. Jones is an 83-year-old man with severe congestive heart failure (CHF).</a:t>
            </a:r>
          </a:p>
          <a:p>
            <a:pPr marL="171450" indent="-171450" eaLnBrk="1" hangingPunct="1">
              <a:spcBef>
                <a:spcPts val="200"/>
              </a:spcBef>
              <a:buFont typeface="Arial" panose="020B0604020202020204" pitchFamily="34" charset="0"/>
              <a:buChar char="•"/>
            </a:pPr>
            <a:r>
              <a:rPr lang="en-US" altLang="en-US" sz="1000" dirty="0" smtClean="0"/>
              <a:t>He is living in a skilled nursing facility (SNF) after being in the hospital with pneumonia. </a:t>
            </a:r>
          </a:p>
          <a:p>
            <a:pPr marL="171450" indent="-171450" eaLnBrk="1" hangingPunct="1">
              <a:spcBef>
                <a:spcPts val="200"/>
              </a:spcBef>
              <a:buFont typeface="Arial" panose="020B0604020202020204" pitchFamily="34" charset="0"/>
              <a:buChar char="•"/>
            </a:pPr>
            <a:r>
              <a:rPr lang="en-US" altLang="en-US" sz="1000" dirty="0" smtClean="0"/>
              <a:t>He developed increasing shortness of breath and could not clearly talk to staff.</a:t>
            </a:r>
          </a:p>
          <a:p>
            <a:pPr marL="171450" indent="-171450" eaLnBrk="1" hangingPunct="1">
              <a:spcBef>
                <a:spcPts val="200"/>
              </a:spcBef>
              <a:buFont typeface="Arial" panose="020B0604020202020204" pitchFamily="34" charset="0"/>
              <a:buChar char="•"/>
            </a:pPr>
            <a:r>
              <a:rPr lang="en-US" altLang="en-US" sz="1000" dirty="0" smtClean="0"/>
              <a:t>The SNF staff called 911 so he could be taken to the hospital. </a:t>
            </a:r>
          </a:p>
          <a:p>
            <a:pPr marL="171450" indent="-171450" eaLnBrk="1" hangingPunct="1">
              <a:spcBef>
                <a:spcPts val="200"/>
              </a:spcBef>
              <a:buFont typeface="Arial" panose="020B0604020202020204" pitchFamily="34" charset="0"/>
              <a:buChar char="•"/>
            </a:pPr>
            <a:r>
              <a:rPr lang="en-US" altLang="en-US" sz="1000" dirty="0" smtClean="0"/>
              <a:t>The emergency department doctor couldn’t find any information in the paperwork sent by the nursing facility about what Mr. Jones would want done if his heart stopped beating and he was not breathing – in other words, if he died a natural death.  </a:t>
            </a:r>
          </a:p>
          <a:p>
            <a:pPr marL="171450" indent="-171450" eaLnBrk="1" hangingPunct="1">
              <a:spcBef>
                <a:spcPts val="200"/>
              </a:spcBef>
              <a:buFont typeface="Arial" panose="020B0604020202020204" pitchFamily="34" charset="0"/>
              <a:buChar char="•"/>
            </a:pPr>
            <a:r>
              <a:rPr lang="en-US" altLang="en-US" sz="1000" dirty="0" smtClean="0"/>
              <a:t>Since there was no information and Mr. Jones could not talk, the doctor wrote “Attempt Cardiopulmonary Resuscitation (CPR).”</a:t>
            </a:r>
          </a:p>
          <a:p>
            <a:pPr marL="171450" indent="-171450" eaLnBrk="1" hangingPunct="1">
              <a:spcBef>
                <a:spcPts val="200"/>
              </a:spcBef>
              <a:buFont typeface="Arial" panose="020B0604020202020204" pitchFamily="34" charset="0"/>
              <a:buChar char="•"/>
            </a:pPr>
            <a:r>
              <a:rPr lang="en-US" altLang="en-US" sz="1000" dirty="0" smtClean="0"/>
              <a:t>Mr. Jones became very weak and had to have a breathing tube put down his throat and into his lungs to help him breath.  He was on a ventilator machine that helped force air into his lungs.  </a:t>
            </a:r>
          </a:p>
          <a:p>
            <a:pPr marL="171450" indent="-171450" eaLnBrk="1" hangingPunct="1">
              <a:spcBef>
                <a:spcPts val="200"/>
              </a:spcBef>
              <a:buFont typeface="Arial" panose="020B0604020202020204" pitchFamily="34" charset="0"/>
              <a:buChar char="•"/>
            </a:pPr>
            <a:r>
              <a:rPr lang="en-US" altLang="en-US" sz="1000" dirty="0" smtClean="0"/>
              <a:t>He was transferred to the intensive care unit.</a:t>
            </a:r>
          </a:p>
          <a:p>
            <a:pPr marL="166688" indent="-166688" eaLnBrk="1" hangingPunct="1"/>
            <a:endParaRPr lang="en-US" altLang="en-US" dirty="0" smtClean="0"/>
          </a:p>
        </p:txBody>
      </p:sp>
    </p:spTree>
    <p:extLst>
      <p:ext uri="{BB962C8B-B14F-4D97-AF65-F5344CB8AC3E}">
        <p14:creationId xmlns:p14="http://schemas.microsoft.com/office/powerpoint/2010/main" val="1780952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0356">
              <a:defRPr>
                <a:solidFill>
                  <a:schemeClr val="tx1"/>
                </a:solidFill>
                <a:latin typeface="Verdana" pitchFamily="34" charset="0"/>
              </a:defRPr>
            </a:lvl1pPr>
            <a:lvl2pPr marL="716130" indent="-275434" defTabSz="930356">
              <a:defRPr>
                <a:solidFill>
                  <a:schemeClr val="tx1"/>
                </a:solidFill>
                <a:latin typeface="Verdana" pitchFamily="34" charset="0"/>
              </a:defRPr>
            </a:lvl2pPr>
            <a:lvl3pPr marL="1101738" indent="-220348" defTabSz="930356">
              <a:defRPr>
                <a:solidFill>
                  <a:schemeClr val="tx1"/>
                </a:solidFill>
                <a:latin typeface="Verdana" pitchFamily="34" charset="0"/>
              </a:defRPr>
            </a:lvl3pPr>
            <a:lvl4pPr marL="1542433" indent="-220348" defTabSz="930356">
              <a:defRPr>
                <a:solidFill>
                  <a:schemeClr val="tx1"/>
                </a:solidFill>
                <a:latin typeface="Verdana" pitchFamily="34" charset="0"/>
              </a:defRPr>
            </a:lvl4pPr>
            <a:lvl5pPr marL="1983128" indent="-220348" defTabSz="930356">
              <a:defRPr>
                <a:solidFill>
                  <a:schemeClr val="tx1"/>
                </a:solidFill>
                <a:latin typeface="Verdana" pitchFamily="34" charset="0"/>
              </a:defRPr>
            </a:lvl5pPr>
            <a:lvl6pPr marL="2423823" indent="-220348" algn="ctr" defTabSz="930356" eaLnBrk="0" fontAlgn="base" hangingPunct="0">
              <a:spcBef>
                <a:spcPct val="0"/>
              </a:spcBef>
              <a:spcAft>
                <a:spcPct val="0"/>
              </a:spcAft>
              <a:defRPr>
                <a:solidFill>
                  <a:schemeClr val="tx1"/>
                </a:solidFill>
                <a:latin typeface="Verdana" pitchFamily="34" charset="0"/>
              </a:defRPr>
            </a:lvl6pPr>
            <a:lvl7pPr marL="2864518" indent="-220348" algn="ctr" defTabSz="930356" eaLnBrk="0" fontAlgn="base" hangingPunct="0">
              <a:spcBef>
                <a:spcPct val="0"/>
              </a:spcBef>
              <a:spcAft>
                <a:spcPct val="0"/>
              </a:spcAft>
              <a:defRPr>
                <a:solidFill>
                  <a:schemeClr val="tx1"/>
                </a:solidFill>
                <a:latin typeface="Verdana" pitchFamily="34" charset="0"/>
              </a:defRPr>
            </a:lvl7pPr>
            <a:lvl8pPr marL="3305213" indent="-220348" algn="ctr" defTabSz="930356" eaLnBrk="0" fontAlgn="base" hangingPunct="0">
              <a:spcBef>
                <a:spcPct val="0"/>
              </a:spcBef>
              <a:spcAft>
                <a:spcPct val="0"/>
              </a:spcAft>
              <a:defRPr>
                <a:solidFill>
                  <a:schemeClr val="tx1"/>
                </a:solidFill>
                <a:latin typeface="Verdana" pitchFamily="34" charset="0"/>
              </a:defRPr>
            </a:lvl8pPr>
            <a:lvl9pPr marL="3745908" indent="-220348" algn="ctr" defTabSz="930356" eaLnBrk="0" fontAlgn="base" hangingPunct="0">
              <a:spcBef>
                <a:spcPct val="0"/>
              </a:spcBef>
              <a:spcAft>
                <a:spcPct val="0"/>
              </a:spcAft>
              <a:defRPr>
                <a:solidFill>
                  <a:schemeClr val="tx1"/>
                </a:solidFill>
                <a:latin typeface="Verdana" pitchFamily="34" charset="0"/>
              </a:defRPr>
            </a:lvl9pPr>
          </a:lstStyle>
          <a:p>
            <a:fld id="{43CC8F41-718F-43AD-BCB8-97EEA4C1ED36}" type="slidenum">
              <a:rPr lang="en-US" smtClean="0">
                <a:latin typeface="Arial" charset="0"/>
              </a:rPr>
              <a:pPr/>
              <a:t>8</a:t>
            </a:fld>
            <a:endParaRPr lang="en-US" dirty="0"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166688" indent="-166688" eaLnBrk="1" hangingPunct="1">
              <a:lnSpc>
                <a:spcPct val="90000"/>
              </a:lnSpc>
              <a:spcBef>
                <a:spcPts val="200"/>
              </a:spcBef>
            </a:pPr>
            <a:r>
              <a:rPr lang="en-US" altLang="en-US" sz="1000" dirty="0"/>
              <a:t>Here’s what we didn’t know:</a:t>
            </a:r>
          </a:p>
          <a:p>
            <a:pPr marL="166688" indent="-166688" eaLnBrk="1" hangingPunct="1">
              <a:lnSpc>
                <a:spcPct val="90000"/>
              </a:lnSpc>
              <a:spcBef>
                <a:spcPts val="200"/>
              </a:spcBef>
              <a:buFontTx/>
              <a:buChar char="•"/>
            </a:pPr>
            <a:r>
              <a:rPr lang="en-US" altLang="en-US" sz="1000" dirty="0"/>
              <a:t>Mr. Jones had an Advance </a:t>
            </a:r>
            <a:r>
              <a:rPr lang="en-US" altLang="en-US" sz="1000" dirty="0" smtClean="0"/>
              <a:t>Health Care </a:t>
            </a:r>
            <a:r>
              <a:rPr lang="en-US" altLang="en-US" sz="1000" dirty="0"/>
              <a:t>Directive. </a:t>
            </a:r>
          </a:p>
          <a:p>
            <a:pPr marL="452438" lvl="1" indent="-171450" eaLnBrk="1" hangingPunct="1">
              <a:lnSpc>
                <a:spcPct val="90000"/>
              </a:lnSpc>
              <a:spcBef>
                <a:spcPts val="200"/>
              </a:spcBef>
              <a:buFont typeface="Arial" charset="0"/>
              <a:buChar char="–"/>
            </a:pPr>
            <a:r>
              <a:rPr lang="en-US" altLang="en-US" sz="1000" dirty="0"/>
              <a:t>It wasn’t with the paper work that was sent to the hospital. </a:t>
            </a:r>
          </a:p>
          <a:p>
            <a:pPr marL="452438" lvl="1" indent="-171450" eaLnBrk="1" hangingPunct="1">
              <a:lnSpc>
                <a:spcPct val="90000"/>
              </a:lnSpc>
              <a:spcBef>
                <a:spcPts val="200"/>
              </a:spcBef>
              <a:buFont typeface="Arial" charset="0"/>
              <a:buChar char="–"/>
            </a:pPr>
            <a:r>
              <a:rPr lang="en-US" altLang="en-US" sz="1000" dirty="0"/>
              <a:t>It was at his home.  He had been asked about it on admission, but his family hadn’t brought it in to add to his SNF medical record.</a:t>
            </a:r>
          </a:p>
          <a:p>
            <a:pPr marL="166688" indent="-166688" eaLnBrk="1" hangingPunct="1">
              <a:lnSpc>
                <a:spcPct val="90000"/>
              </a:lnSpc>
              <a:spcBef>
                <a:spcPts val="200"/>
              </a:spcBef>
              <a:buFontTx/>
              <a:buChar char="•"/>
            </a:pPr>
            <a:r>
              <a:rPr lang="en-US" altLang="en-US" sz="1000" dirty="0"/>
              <a:t>Mr. Jones had talked with his family and the SNF staff about his desire </a:t>
            </a:r>
            <a:r>
              <a:rPr lang="en-US" altLang="en-US" sz="1000" u="sng" dirty="0"/>
              <a:t>not</a:t>
            </a:r>
            <a:r>
              <a:rPr lang="en-US" altLang="en-US" sz="1000" dirty="0"/>
              <a:t> to go back to the hospital and that he didn’t want to receive any aggressive treatment, including being put on a ventilator again.  </a:t>
            </a:r>
          </a:p>
          <a:p>
            <a:pPr marL="452438" lvl="1" indent="-171450" eaLnBrk="1" hangingPunct="1">
              <a:lnSpc>
                <a:spcPct val="90000"/>
              </a:lnSpc>
              <a:spcBef>
                <a:spcPts val="200"/>
              </a:spcBef>
              <a:buFont typeface="Arial" charset="0"/>
              <a:buChar char="–"/>
            </a:pPr>
            <a:r>
              <a:rPr lang="en-US" altLang="en-US" sz="1000" dirty="0"/>
              <a:t>There was documentation of this in the nurses notes at the SNF, but not in any documentation that was sent to the hospital.</a:t>
            </a:r>
          </a:p>
          <a:p>
            <a:pPr marL="166688" indent="-166688" eaLnBrk="1" hangingPunct="1">
              <a:lnSpc>
                <a:spcPct val="90000"/>
              </a:lnSpc>
              <a:spcBef>
                <a:spcPts val="200"/>
              </a:spcBef>
              <a:buFontTx/>
              <a:buChar char="•"/>
            </a:pPr>
            <a:r>
              <a:rPr lang="en-US" altLang="en-US" sz="1000" dirty="0"/>
              <a:t>The weekend nurses at the SNF could not reach Mr. Jones’ family and did not know about his wishes.</a:t>
            </a:r>
          </a:p>
          <a:p>
            <a:pPr marL="166688" indent="-166688" eaLnBrk="1" hangingPunct="1">
              <a:lnSpc>
                <a:spcPct val="90000"/>
              </a:lnSpc>
              <a:spcBef>
                <a:spcPts val="200"/>
              </a:spcBef>
            </a:pPr>
            <a:r>
              <a:rPr lang="en-US" altLang="en-US" sz="1000" dirty="0">
                <a:latin typeface="Arial"/>
                <a:cs typeface="Arial"/>
              </a:rPr>
              <a:t/>
            </a:r>
            <a:br>
              <a:rPr lang="en-US" altLang="en-US" sz="1000" dirty="0">
                <a:latin typeface="Arial"/>
                <a:cs typeface="Arial"/>
              </a:rPr>
            </a:br>
            <a:endParaRPr lang="en-US" altLang="en-US" sz="1000" dirty="0">
              <a:latin typeface="Arial"/>
              <a:cs typeface="Arial"/>
            </a:endParaRPr>
          </a:p>
          <a:p>
            <a:pPr marL="166688" indent="-166688" eaLnBrk="1" hangingPunct="1">
              <a:lnSpc>
                <a:spcPct val="90000"/>
              </a:lnSpc>
              <a:spcBef>
                <a:spcPts val="200"/>
              </a:spcBef>
            </a:pPr>
            <a:r>
              <a:rPr lang="en-US" altLang="en-US" sz="1000" dirty="0" smtClean="0"/>
              <a:t>[</a:t>
            </a:r>
            <a:r>
              <a:rPr lang="en-US" altLang="en-US" sz="1000" b="1" dirty="0" smtClean="0"/>
              <a:t>NOTE re</a:t>
            </a:r>
            <a:r>
              <a:rPr lang="en-US" altLang="en-US" sz="1000" b="1" dirty="0"/>
              <a:t>: AHCD Kit image</a:t>
            </a:r>
            <a:r>
              <a:rPr lang="en-US" altLang="en-US" sz="1000" dirty="0"/>
              <a:t>:  </a:t>
            </a:r>
            <a:r>
              <a:rPr lang="en-US" altLang="en-US" sz="1000" dirty="0">
                <a:cs typeface="Arial" charset="0"/>
              </a:rPr>
              <a:t>© California Medical Association 2000-2009.  Published with permission of and by arrangement with the California Medical Association.  More information regarding Advance </a:t>
            </a:r>
            <a:r>
              <a:rPr lang="en-US" altLang="en-US" sz="1000" dirty="0" smtClean="0">
                <a:cs typeface="Arial" charset="0"/>
              </a:rPr>
              <a:t>Health Care </a:t>
            </a:r>
            <a:r>
              <a:rPr lang="en-US" altLang="en-US" sz="1000" dirty="0">
                <a:cs typeface="Arial" charset="0"/>
              </a:rPr>
              <a:t>Directives and related issues can be found in CMA’s </a:t>
            </a:r>
            <a:r>
              <a:rPr lang="en-US" altLang="en-US" sz="1000" i="1" dirty="0">
                <a:cs typeface="Arial" charset="0"/>
              </a:rPr>
              <a:t>California Physician’s Legal Handbook</a:t>
            </a:r>
            <a:r>
              <a:rPr lang="en-US" altLang="en-US" sz="1000" dirty="0">
                <a:cs typeface="Arial" charset="0"/>
              </a:rPr>
              <a:t>, which contains legal information on a variety of subjects of everyday importance to practicing physicians.  CMA’s </a:t>
            </a:r>
            <a:r>
              <a:rPr lang="en-US" altLang="en-US" sz="1000" i="1" dirty="0">
                <a:cs typeface="Arial" charset="0"/>
              </a:rPr>
              <a:t>Advance </a:t>
            </a:r>
            <a:r>
              <a:rPr lang="en-US" altLang="en-US" sz="1000" i="1" dirty="0" smtClean="0">
                <a:cs typeface="Arial" charset="0"/>
              </a:rPr>
              <a:t>Health Care </a:t>
            </a:r>
            <a:r>
              <a:rPr lang="en-US" altLang="en-US" sz="1000" i="1" dirty="0">
                <a:cs typeface="Arial" charset="0"/>
              </a:rPr>
              <a:t>Directive Kit</a:t>
            </a:r>
            <a:r>
              <a:rPr lang="en-US" altLang="en-US" sz="1000" dirty="0">
                <a:cs typeface="Arial" charset="0"/>
              </a:rPr>
              <a:t> and </a:t>
            </a:r>
            <a:r>
              <a:rPr lang="en-US" altLang="en-US" sz="1000" i="1" dirty="0">
                <a:cs typeface="Arial" charset="0"/>
              </a:rPr>
              <a:t>California Physician’s Legal Handbook</a:t>
            </a:r>
            <a:r>
              <a:rPr lang="en-US" altLang="en-US" sz="1000" dirty="0">
                <a:cs typeface="Arial" charset="0"/>
              </a:rPr>
              <a:t> may be obtained from CMA Publications at (800) 882-1262 or CMA’s online bookstore at www.cmanet.org.]</a:t>
            </a:r>
            <a:endParaRPr lang="en-US" altLang="en-US" sz="1000" dirty="0"/>
          </a:p>
          <a:p>
            <a:pPr marL="166688" indent="-166688" eaLnBrk="1" hangingPunct="1">
              <a:lnSpc>
                <a:spcPct val="90000"/>
              </a:lnSpc>
              <a:spcBef>
                <a:spcPts val="200"/>
              </a:spcBef>
            </a:pPr>
            <a:r>
              <a:rPr lang="en-US" altLang="en-US" sz="1000" dirty="0">
                <a:latin typeface="Arial"/>
                <a:cs typeface="Arial"/>
              </a:rPr>
              <a:t/>
            </a:r>
            <a:br>
              <a:rPr lang="en-US" altLang="en-US" sz="1000" dirty="0">
                <a:latin typeface="Arial"/>
                <a:cs typeface="Arial"/>
              </a:rPr>
            </a:br>
            <a:endParaRPr lang="en-US" altLang="en-US" sz="1000" dirty="0">
              <a:latin typeface="Arial"/>
              <a:cs typeface="Arial"/>
            </a:endParaRPr>
          </a:p>
        </p:txBody>
      </p:sp>
    </p:spTree>
    <p:extLst>
      <p:ext uri="{BB962C8B-B14F-4D97-AF65-F5344CB8AC3E}">
        <p14:creationId xmlns:p14="http://schemas.microsoft.com/office/powerpoint/2010/main" val="2821978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30356">
              <a:defRPr>
                <a:solidFill>
                  <a:schemeClr val="tx1"/>
                </a:solidFill>
                <a:latin typeface="Verdana" pitchFamily="34" charset="0"/>
              </a:defRPr>
            </a:lvl1pPr>
            <a:lvl2pPr marL="716130" indent="-275434" defTabSz="930356">
              <a:defRPr>
                <a:solidFill>
                  <a:schemeClr val="tx1"/>
                </a:solidFill>
                <a:latin typeface="Verdana" pitchFamily="34" charset="0"/>
              </a:defRPr>
            </a:lvl2pPr>
            <a:lvl3pPr marL="1101738" indent="-220348" defTabSz="930356">
              <a:defRPr>
                <a:solidFill>
                  <a:schemeClr val="tx1"/>
                </a:solidFill>
                <a:latin typeface="Verdana" pitchFamily="34" charset="0"/>
              </a:defRPr>
            </a:lvl3pPr>
            <a:lvl4pPr marL="1542433" indent="-220348" defTabSz="930356">
              <a:defRPr>
                <a:solidFill>
                  <a:schemeClr val="tx1"/>
                </a:solidFill>
                <a:latin typeface="Verdana" pitchFamily="34" charset="0"/>
              </a:defRPr>
            </a:lvl4pPr>
            <a:lvl5pPr marL="1983128" indent="-220348" defTabSz="930356">
              <a:defRPr>
                <a:solidFill>
                  <a:schemeClr val="tx1"/>
                </a:solidFill>
                <a:latin typeface="Verdana" pitchFamily="34" charset="0"/>
              </a:defRPr>
            </a:lvl5pPr>
            <a:lvl6pPr marL="2423823" indent="-220348" algn="ctr" defTabSz="930356" eaLnBrk="0" fontAlgn="base" hangingPunct="0">
              <a:spcBef>
                <a:spcPct val="0"/>
              </a:spcBef>
              <a:spcAft>
                <a:spcPct val="0"/>
              </a:spcAft>
              <a:defRPr>
                <a:solidFill>
                  <a:schemeClr val="tx1"/>
                </a:solidFill>
                <a:latin typeface="Verdana" pitchFamily="34" charset="0"/>
              </a:defRPr>
            </a:lvl6pPr>
            <a:lvl7pPr marL="2864518" indent="-220348" algn="ctr" defTabSz="930356" eaLnBrk="0" fontAlgn="base" hangingPunct="0">
              <a:spcBef>
                <a:spcPct val="0"/>
              </a:spcBef>
              <a:spcAft>
                <a:spcPct val="0"/>
              </a:spcAft>
              <a:defRPr>
                <a:solidFill>
                  <a:schemeClr val="tx1"/>
                </a:solidFill>
                <a:latin typeface="Verdana" pitchFamily="34" charset="0"/>
              </a:defRPr>
            </a:lvl7pPr>
            <a:lvl8pPr marL="3305213" indent="-220348" algn="ctr" defTabSz="930356" eaLnBrk="0" fontAlgn="base" hangingPunct="0">
              <a:spcBef>
                <a:spcPct val="0"/>
              </a:spcBef>
              <a:spcAft>
                <a:spcPct val="0"/>
              </a:spcAft>
              <a:defRPr>
                <a:solidFill>
                  <a:schemeClr val="tx1"/>
                </a:solidFill>
                <a:latin typeface="Verdana" pitchFamily="34" charset="0"/>
              </a:defRPr>
            </a:lvl8pPr>
            <a:lvl9pPr marL="3745908" indent="-220348" algn="ctr" defTabSz="930356" eaLnBrk="0" fontAlgn="base" hangingPunct="0">
              <a:spcBef>
                <a:spcPct val="0"/>
              </a:spcBef>
              <a:spcAft>
                <a:spcPct val="0"/>
              </a:spcAft>
              <a:defRPr>
                <a:solidFill>
                  <a:schemeClr val="tx1"/>
                </a:solidFill>
                <a:latin typeface="Verdana" pitchFamily="34" charset="0"/>
              </a:defRPr>
            </a:lvl9pPr>
          </a:lstStyle>
          <a:p>
            <a:fld id="{499D3FDD-2EB6-4EC9-9BA4-451F94FB69C7}" type="slidenum">
              <a:rPr lang="en-US" smtClean="0">
                <a:latin typeface="Arial" charset="0"/>
              </a:rPr>
              <a:pPr/>
              <a:t>9</a:t>
            </a:fld>
            <a:endParaRPr lang="en-US" dirty="0"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spcBef>
                <a:spcPts val="200"/>
              </a:spcBef>
            </a:pPr>
            <a:r>
              <a:rPr lang="en-US" altLang="en-US" sz="1000" dirty="0" smtClean="0"/>
              <a:t>So what happened in our story?</a:t>
            </a:r>
          </a:p>
          <a:p>
            <a:pPr eaLnBrk="1" hangingPunct="1">
              <a:spcBef>
                <a:spcPts val="200"/>
              </a:spcBef>
            </a:pPr>
            <a:endParaRPr lang="en-US" altLang="en-US" sz="1000" dirty="0" smtClean="0"/>
          </a:p>
          <a:p>
            <a:pPr marL="403225" lvl="1" indent="-171450" eaLnBrk="1" hangingPunct="1">
              <a:spcBef>
                <a:spcPts val="200"/>
              </a:spcBef>
              <a:buFontTx/>
              <a:buChar char="•"/>
            </a:pPr>
            <a:r>
              <a:rPr lang="en-US" altLang="en-US" sz="1000" dirty="0" smtClean="0"/>
              <a:t>The Advance Health Care Directive was not transferred with Mr. Jones. The SNF didn’t have it, so they couldn’t transfer it.</a:t>
            </a:r>
          </a:p>
          <a:p>
            <a:pPr marL="403225" lvl="1" indent="-171450" eaLnBrk="1" hangingPunct="1">
              <a:spcBef>
                <a:spcPts val="200"/>
              </a:spcBef>
              <a:buFontTx/>
              <a:buChar char="•"/>
            </a:pPr>
            <a:r>
              <a:rPr lang="en-US" altLang="en-US" sz="1000" dirty="0" smtClean="0"/>
              <a:t>Mr. Jones’ “Do Not Resuscitate” wishes were not documented in a way that was easily found by staff. When he was transferred from the hospital to the SNF, there were no orders stating that he did not want to be on a ventilator machine.</a:t>
            </a:r>
          </a:p>
          <a:p>
            <a:pPr marL="403225" lvl="1" indent="-171450" eaLnBrk="1" hangingPunct="1">
              <a:spcBef>
                <a:spcPts val="200"/>
              </a:spcBef>
              <a:buFontTx/>
              <a:buChar char="•"/>
            </a:pPr>
            <a:r>
              <a:rPr lang="en-US" altLang="en-US" sz="1000" dirty="0" smtClean="0"/>
              <a:t>Mr. Jones received over treatment which went against his wishes.</a:t>
            </a:r>
          </a:p>
          <a:p>
            <a:pPr marL="403225" lvl="1" indent="-171450" eaLnBrk="1" hangingPunct="1">
              <a:spcBef>
                <a:spcPts val="200"/>
              </a:spcBef>
              <a:buFontTx/>
              <a:buChar char="•"/>
            </a:pPr>
            <a:r>
              <a:rPr lang="en-US" altLang="en-US" sz="1000" dirty="0" smtClean="0"/>
              <a:t>Because of this he experienced unnecessary pain and suffering.</a:t>
            </a:r>
          </a:p>
          <a:p>
            <a:pPr eaLnBrk="1" hangingPunct="1">
              <a:spcBef>
                <a:spcPts val="200"/>
              </a:spcBef>
            </a:pPr>
            <a:endParaRPr lang="en-US" altLang="en-US" sz="1000" dirty="0" smtClean="0"/>
          </a:p>
          <a:p>
            <a:pPr eaLnBrk="1" hangingPunct="1">
              <a:spcBef>
                <a:spcPts val="200"/>
              </a:spcBef>
            </a:pPr>
            <a:r>
              <a:rPr lang="en-US" altLang="en-US" sz="1000" dirty="0" smtClean="0"/>
              <a:t>[</a:t>
            </a:r>
            <a:r>
              <a:rPr lang="en-US" altLang="en-US" sz="1000" b="1" i="0" dirty="0" smtClean="0"/>
              <a:t>REFERENCE</a:t>
            </a:r>
            <a:r>
              <a:rPr lang="en-US" altLang="en-US" sz="1000" dirty="0" smtClean="0"/>
              <a:t>:  Patient story</a:t>
            </a:r>
            <a:r>
              <a:rPr lang="en-US" altLang="en-US" sz="1000" baseline="0" dirty="0" smtClean="0"/>
              <a:t> </a:t>
            </a:r>
            <a:r>
              <a:rPr lang="en-US" altLang="en-US" sz="1000" dirty="0" smtClean="0"/>
              <a:t>adapted from Lynn, Joanne; Goldstein, Nathan.  Advance Care Planning for Fatal Chronic Illness: Avoiding Commonplace Errors and Unwarranted Suffering.  </a:t>
            </a:r>
            <a:r>
              <a:rPr lang="en-US" altLang="en-US" sz="1000" i="1" dirty="0" smtClean="0"/>
              <a:t>Annals of Internal Medicine</a:t>
            </a:r>
            <a:r>
              <a:rPr lang="en-US" altLang="en-US" sz="1000" dirty="0" smtClean="0"/>
              <a:t>, Vol. 138, Issue 10, May 20, 2003, pages 812-818.]</a:t>
            </a:r>
          </a:p>
          <a:p>
            <a:pPr eaLnBrk="1" hangingPunct="1"/>
            <a:endParaRPr lang="en-US" altLang="en-US" sz="1000" dirty="0" smtClean="0"/>
          </a:p>
        </p:txBody>
      </p:sp>
    </p:spTree>
    <p:extLst>
      <p:ext uri="{BB962C8B-B14F-4D97-AF65-F5344CB8AC3E}">
        <p14:creationId xmlns:p14="http://schemas.microsoft.com/office/powerpoint/2010/main" val="851788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200"/>
              </a:spcBef>
            </a:pPr>
            <a:r>
              <a:rPr lang="en-US" sz="1000" dirty="0" smtClean="0"/>
              <a:t>So, what is POLST? </a:t>
            </a:r>
            <a:r>
              <a:rPr lang="en-US" sz="1000" dirty="0"/>
              <a:t>[</a:t>
            </a:r>
            <a:r>
              <a:rPr lang="en-US" sz="1000" b="1" i="0" dirty="0"/>
              <a:t>INSTRUCTORS</a:t>
            </a:r>
            <a:r>
              <a:rPr lang="en-US" sz="1000" dirty="0"/>
              <a:t>: Pull out your POLST form to show]</a:t>
            </a:r>
          </a:p>
          <a:p>
            <a:pPr eaLnBrk="1" hangingPunct="1">
              <a:spcBef>
                <a:spcPts val="200"/>
              </a:spcBef>
            </a:pPr>
            <a:endParaRPr lang="en-US" sz="1000" dirty="0"/>
          </a:p>
          <a:p>
            <a:pPr marL="395196" lvl="1" indent="-171450" eaLnBrk="1" hangingPunct="1">
              <a:spcBef>
                <a:spcPts val="200"/>
              </a:spcBef>
              <a:buFont typeface="Arial" panose="020B0604020202020204" pitchFamily="34" charset="0"/>
              <a:buChar char="•"/>
            </a:pPr>
            <a:r>
              <a:rPr lang="en-US" sz="1000" dirty="0" smtClean="0"/>
              <a:t>It is a medical order that is recognized throughout the medical system.</a:t>
            </a:r>
          </a:p>
          <a:p>
            <a:pPr marL="395196" lvl="1" indent="-171450" eaLnBrk="1" hangingPunct="1">
              <a:spcBef>
                <a:spcPts val="200"/>
              </a:spcBef>
              <a:buFont typeface="Arial" panose="020B0604020202020204" pitchFamily="34" charset="0"/>
              <a:buChar char="•"/>
            </a:pPr>
            <a:r>
              <a:rPr lang="en-US" sz="1000" dirty="0" smtClean="0"/>
              <a:t>It is a portable document that transfers with the patient from one care setting to another.</a:t>
            </a:r>
          </a:p>
          <a:p>
            <a:pPr marL="395196" lvl="1" indent="-171450" eaLnBrk="1" hangingPunct="1">
              <a:spcBef>
                <a:spcPts val="200"/>
              </a:spcBef>
              <a:buFont typeface="Arial" panose="020B0604020202020204" pitchFamily="34" charset="0"/>
              <a:buChar char="•"/>
            </a:pPr>
            <a:r>
              <a:rPr lang="en-US" sz="1000" dirty="0" smtClean="0"/>
              <a:t>It is easily distinguished by its bright pink color.</a:t>
            </a:r>
          </a:p>
          <a:p>
            <a:pPr marL="395196" lvl="1" indent="-171450" eaLnBrk="1" hangingPunct="1">
              <a:spcBef>
                <a:spcPts val="200"/>
              </a:spcBef>
              <a:buFont typeface="Arial" panose="020B0604020202020204" pitchFamily="34" charset="0"/>
              <a:buChar char="•"/>
            </a:pPr>
            <a:r>
              <a:rPr lang="en-US" sz="1000" dirty="0" smtClean="0"/>
              <a:t>It is a standardized form for the whole state.</a:t>
            </a:r>
          </a:p>
          <a:p>
            <a:endParaRPr lang="en-US" dirty="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10</a:t>
            </a:fld>
            <a:endParaRPr lang="en-US" dirty="0"/>
          </a:p>
        </p:txBody>
      </p:sp>
    </p:spTree>
    <p:extLst>
      <p:ext uri="{BB962C8B-B14F-4D97-AF65-F5344CB8AC3E}">
        <p14:creationId xmlns:p14="http://schemas.microsoft.com/office/powerpoint/2010/main" val="2115485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200"/>
              </a:spcBef>
            </a:pPr>
            <a:r>
              <a:rPr lang="en-US" altLang="en-US" sz="1000" dirty="0" smtClean="0"/>
              <a:t>POLST provides direction for a range of medical treatments so that healthcare professionals can provide the treatments patients </a:t>
            </a:r>
            <a:r>
              <a:rPr lang="en-US" altLang="en-US" sz="1000" b="1" u="none" dirty="0" smtClean="0"/>
              <a:t>do</a:t>
            </a:r>
            <a:r>
              <a:rPr lang="en-US" altLang="en-US" sz="1000" dirty="0" smtClean="0"/>
              <a:t> want and avoid those that they </a:t>
            </a:r>
            <a:r>
              <a:rPr lang="en-US" altLang="en-US" sz="1000" b="1" u="none" dirty="0" smtClean="0"/>
              <a:t>do not </a:t>
            </a:r>
            <a:r>
              <a:rPr lang="en-US" altLang="en-US" sz="1000" dirty="0" smtClean="0"/>
              <a:t>want.</a:t>
            </a:r>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11</a:t>
            </a:fld>
            <a:endParaRPr lang="en-US" dirty="0"/>
          </a:p>
        </p:txBody>
      </p:sp>
    </p:spTree>
    <p:extLst>
      <p:ext uri="{BB962C8B-B14F-4D97-AF65-F5344CB8AC3E}">
        <p14:creationId xmlns:p14="http://schemas.microsoft.com/office/powerpoint/2010/main" val="156158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58707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1617528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78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78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42157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078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214163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28800"/>
            <a:ext cx="8229600" cy="4302125"/>
          </a:xfrm>
        </p:spPr>
        <p:txBody>
          <a:bodyPr/>
          <a:lstStyle/>
          <a:p>
            <a:pPr lvl="0"/>
            <a:r>
              <a:rPr lang="en-US" noProof="0" dirty="0" smtClean="0"/>
              <a:t>Click icon to add table</a:t>
            </a:r>
          </a:p>
        </p:txBody>
      </p:sp>
    </p:spTree>
    <p:extLst>
      <p:ext uri="{BB962C8B-B14F-4D97-AF65-F5344CB8AC3E}">
        <p14:creationId xmlns:p14="http://schemas.microsoft.com/office/powerpoint/2010/main" val="4132723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OLST_ppt_cover_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LST_ppt_cover_w_photo_swoo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LST_ppt_cover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
          <p:cNvSpPr>
            <a:spLocks noGrp="1" noChangeArrowheads="1"/>
          </p:cNvSpPr>
          <p:nvPr>
            <p:ph type="ctrTitle" sz="quarter"/>
          </p:nvPr>
        </p:nvSpPr>
        <p:spPr>
          <a:xfrm>
            <a:off x="381000" y="1524000"/>
            <a:ext cx="5486400" cy="1736725"/>
          </a:xfrm>
        </p:spPr>
        <p:txBody>
          <a:bodyPr/>
          <a:lstStyle>
            <a:lvl1pPr>
              <a:defRPr sz="4400"/>
            </a:lvl1pPr>
          </a:lstStyle>
          <a:p>
            <a:pPr lvl="0"/>
            <a:r>
              <a:rPr lang="en-US" noProof="0" smtClean="0"/>
              <a:t>Click to edit Master title style</a:t>
            </a:r>
          </a:p>
        </p:txBody>
      </p:sp>
      <p:sp>
        <p:nvSpPr>
          <p:cNvPr id="45059" name="Rectangle 3"/>
          <p:cNvSpPr>
            <a:spLocks noGrp="1" noChangeArrowheads="1"/>
          </p:cNvSpPr>
          <p:nvPr>
            <p:ph type="subTitle" sz="quarter" idx="1"/>
          </p:nvPr>
        </p:nvSpPr>
        <p:spPr>
          <a:xfrm>
            <a:off x="381000" y="3352800"/>
            <a:ext cx="49530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7" name="Rectangle 4"/>
          <p:cNvSpPr>
            <a:spLocks noGrp="1" noChangeArrowheads="1"/>
          </p:cNvSpPr>
          <p:nvPr>
            <p:ph type="dt" sz="quarter" idx="10"/>
          </p:nvPr>
        </p:nvSpPr>
        <p:spPr bwMode="auto">
          <a:xfrm>
            <a:off x="457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defRPr>
            </a:lvl1pPr>
          </a:lstStyle>
          <a:p>
            <a:pPr>
              <a:defRPr/>
            </a:pPr>
            <a:endParaRPr lang="en-US" dirty="0"/>
          </a:p>
        </p:txBody>
      </p:sp>
      <p:sp>
        <p:nvSpPr>
          <p:cNvPr id="8" name="Rectangle 5"/>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dirty="0"/>
          </a:p>
        </p:txBody>
      </p:sp>
      <p:sp>
        <p:nvSpPr>
          <p:cNvPr id="9" name="Rectangle 6"/>
          <p:cNvSpPr>
            <a:spLocks noGrp="1" noChangeArrowheads="1"/>
          </p:cNvSpPr>
          <p:nvPr>
            <p:ph type="sldNum" sz="quarter" idx="12"/>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8CF11363-4D64-4D98-AF9A-7AED5A0EFA8F}" type="slidenum">
              <a:rPr lang="en-US" smtClean="0"/>
              <a:pPr>
                <a:defRPr/>
              </a:pPr>
              <a:t>‹#›</a:t>
            </a:fld>
            <a:endParaRPr lang="en-US" dirty="0"/>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65133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114351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102920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16251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0312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defRPr>
            </a:lvl1pPr>
          </a:lstStyle>
          <a:p>
            <a:r>
              <a:rPr lang="en-US" smtClean="0"/>
              <a:t>Click to edit Master title style</a:t>
            </a:r>
            <a:endParaRPr lang="en-US"/>
          </a:p>
        </p:txBody>
      </p:sp>
    </p:spTree>
    <p:extLst>
      <p:ext uri="{BB962C8B-B14F-4D97-AF65-F5344CB8AC3E}">
        <p14:creationId xmlns:p14="http://schemas.microsoft.com/office/powerpoint/2010/main" val="19937255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93172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1" y="0"/>
            <a:ext cx="5524500" cy="545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2857694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01684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820315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539050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a:solidFill>
                  <a:schemeClr val="accent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814449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lvl1pPr algn="ctr">
              <a:defRPr>
                <a:solidFill>
                  <a:schemeClr val="accent1"/>
                </a:solidFill>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828800"/>
            <a:ext cx="8229600" cy="4302125"/>
          </a:xfrm>
        </p:spPr>
        <p:txBody>
          <a:bodyPr/>
          <a:lstStyle/>
          <a:p>
            <a:pPr lvl="0"/>
            <a:r>
              <a:rPr lang="en-US" noProof="0" dirty="0" smtClean="0"/>
              <a:t>Click icon to add table</a:t>
            </a:r>
          </a:p>
        </p:txBody>
      </p:sp>
    </p:spTree>
    <p:extLst>
      <p:ext uri="{BB962C8B-B14F-4D97-AF65-F5344CB8AC3E}">
        <p14:creationId xmlns:p14="http://schemas.microsoft.com/office/powerpoint/2010/main" val="413272306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078537"/>
          </a:xfrm>
        </p:spPr>
        <p:txBody>
          <a:bodyPr/>
          <a:lstStyle>
            <a:lvl1pPr>
              <a:defRPr>
                <a:solidFill>
                  <a:schemeClr val="accent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221416341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OLST_ppt_cover_no_photo_swoosh"/>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LST_ppt_cover_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Rectangle 2"/>
          <p:cNvSpPr>
            <a:spLocks noGrp="1" noChangeArrowheads="1"/>
          </p:cNvSpPr>
          <p:nvPr>
            <p:ph type="ctrTitle" sz="quarter"/>
          </p:nvPr>
        </p:nvSpPr>
        <p:spPr>
          <a:xfrm>
            <a:off x="685800" y="609600"/>
            <a:ext cx="6019800" cy="1736725"/>
          </a:xfrm>
        </p:spPr>
        <p:txBody>
          <a:bodyPr anchor="b"/>
          <a:lstStyle>
            <a:lvl1pPr>
              <a:defRPr/>
            </a:lvl1pPr>
          </a:lstStyle>
          <a:p>
            <a:pPr lvl="0"/>
            <a:r>
              <a:rPr lang="en-US" noProof="0" smtClean="0"/>
              <a:t>Click to edit Master title style</a:t>
            </a:r>
          </a:p>
        </p:txBody>
      </p:sp>
      <p:sp>
        <p:nvSpPr>
          <p:cNvPr id="53251" name="Rectangle 3"/>
          <p:cNvSpPr>
            <a:spLocks noGrp="1" noChangeArrowheads="1"/>
          </p:cNvSpPr>
          <p:nvPr>
            <p:ph type="subTitle" sz="quarter" idx="1"/>
          </p:nvPr>
        </p:nvSpPr>
        <p:spPr>
          <a:xfrm>
            <a:off x="685800" y="2514600"/>
            <a:ext cx="54102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6" name="Rectangle 4"/>
          <p:cNvSpPr>
            <a:spLocks noGrp="1" noChangeArrowheads="1"/>
          </p:cNvSpPr>
          <p:nvPr>
            <p:ph type="dt" sz="quarter" idx="10"/>
          </p:nvPr>
        </p:nvSpPr>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p:txBody>
          <a:bodyPr/>
          <a:lstStyle>
            <a:lvl1pPr>
              <a:defRPr/>
            </a:lvl1pPr>
          </a:lstStyle>
          <a:p>
            <a:pPr>
              <a:defRPr/>
            </a:pPr>
            <a:fld id="{8FDC92A0-ED05-4ADA-8ABB-70434A4DA59A}" type="slidenum">
              <a:rPr lang="en-US"/>
              <a:pPr>
                <a:defRPr/>
              </a:pPr>
              <a:t>‹#›</a:t>
            </a:fld>
            <a:endParaRPr lang="en-US" dirty="0"/>
          </a:p>
        </p:txBody>
      </p:sp>
    </p:spTree>
    <p:extLst>
      <p:ext uri="{BB962C8B-B14F-4D97-AF65-F5344CB8AC3E}">
        <p14:creationId xmlns:p14="http://schemas.microsoft.com/office/powerpoint/2010/main" val="2958898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18D86E2E-17D1-47AB-AE55-C349B4675F72}" type="slidenum">
              <a:rPr lang="en-US"/>
              <a:pPr>
                <a:defRPr/>
              </a:pPr>
              <a:t>‹#›</a:t>
            </a:fld>
            <a:endParaRPr lang="en-US" dirty="0"/>
          </a:p>
        </p:txBody>
      </p:sp>
    </p:spTree>
    <p:extLst>
      <p:ext uri="{BB962C8B-B14F-4D97-AF65-F5344CB8AC3E}">
        <p14:creationId xmlns:p14="http://schemas.microsoft.com/office/powerpoint/2010/main" val="13367543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1A4BBD3F-7D2C-474C-8F39-70D9B2EF569D}" type="slidenum">
              <a:rPr lang="en-US"/>
              <a:pPr>
                <a:defRPr/>
              </a:pPr>
              <a:t>‹#›</a:t>
            </a:fld>
            <a:endParaRPr lang="en-US" dirty="0"/>
          </a:p>
        </p:txBody>
      </p:sp>
    </p:spTree>
    <p:extLst>
      <p:ext uri="{BB962C8B-B14F-4D97-AF65-F5344CB8AC3E}">
        <p14:creationId xmlns:p14="http://schemas.microsoft.com/office/powerpoint/2010/main" val="942407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940741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7213"/>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7213"/>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ln/>
        </p:spPr>
        <p:txBody>
          <a:bodyPr/>
          <a:lstStyle>
            <a:lvl1pPr>
              <a:defRPr/>
            </a:lvl1pPr>
          </a:lstStyle>
          <a:p>
            <a:pPr>
              <a:defRPr/>
            </a:pPr>
            <a:fld id="{E1299ECD-303F-44EE-A9F8-10300428DACE}" type="slidenum">
              <a:rPr lang="en-US"/>
              <a:pPr>
                <a:defRPr/>
              </a:pPr>
              <a:t>‹#›</a:t>
            </a:fld>
            <a:endParaRPr lang="en-US" dirty="0"/>
          </a:p>
        </p:txBody>
      </p:sp>
    </p:spTree>
    <p:extLst>
      <p:ext uri="{BB962C8B-B14F-4D97-AF65-F5344CB8AC3E}">
        <p14:creationId xmlns:p14="http://schemas.microsoft.com/office/powerpoint/2010/main" val="4027029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dirty="0"/>
          </a:p>
        </p:txBody>
      </p:sp>
      <p:sp>
        <p:nvSpPr>
          <p:cNvPr id="8"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5"/>
          <p:cNvSpPr>
            <a:spLocks noGrp="1" noChangeArrowheads="1"/>
          </p:cNvSpPr>
          <p:nvPr>
            <p:ph type="sldNum" sz="quarter" idx="12"/>
          </p:nvPr>
        </p:nvSpPr>
        <p:spPr>
          <a:ln/>
        </p:spPr>
        <p:txBody>
          <a:bodyPr/>
          <a:lstStyle>
            <a:lvl1pPr>
              <a:defRPr/>
            </a:lvl1pPr>
          </a:lstStyle>
          <a:p>
            <a:pPr>
              <a:defRPr/>
            </a:pPr>
            <a:fld id="{6691A462-8BCB-4CCA-87B6-A8505FDB8AF5}" type="slidenum">
              <a:rPr lang="en-US"/>
              <a:pPr>
                <a:defRPr/>
              </a:pPr>
              <a:t>‹#›</a:t>
            </a:fld>
            <a:endParaRPr lang="en-US" dirty="0"/>
          </a:p>
        </p:txBody>
      </p:sp>
    </p:spTree>
    <p:extLst>
      <p:ext uri="{BB962C8B-B14F-4D97-AF65-F5344CB8AC3E}">
        <p14:creationId xmlns:p14="http://schemas.microsoft.com/office/powerpoint/2010/main" val="1488429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2"/>
          </p:nvPr>
        </p:nvSpPr>
        <p:spPr>
          <a:ln/>
        </p:spPr>
        <p:txBody>
          <a:bodyPr/>
          <a:lstStyle>
            <a:lvl1pPr>
              <a:defRPr/>
            </a:lvl1pPr>
          </a:lstStyle>
          <a:p>
            <a:pPr>
              <a:defRPr/>
            </a:pPr>
            <a:fld id="{6857C863-2E49-4A31-BC22-DFB454F526E8}" type="slidenum">
              <a:rPr lang="en-US"/>
              <a:pPr>
                <a:defRPr/>
              </a:pPr>
              <a:t>‹#›</a:t>
            </a:fld>
            <a:endParaRPr lang="en-US" dirty="0"/>
          </a:p>
        </p:txBody>
      </p:sp>
    </p:spTree>
    <p:extLst>
      <p:ext uri="{BB962C8B-B14F-4D97-AF65-F5344CB8AC3E}">
        <p14:creationId xmlns:p14="http://schemas.microsoft.com/office/powerpoint/2010/main" val="2890793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dirty="0"/>
          </a:p>
        </p:txBody>
      </p:sp>
      <p:sp>
        <p:nvSpPr>
          <p:cNvPr id="3"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5"/>
          <p:cNvSpPr>
            <a:spLocks noGrp="1" noChangeArrowheads="1"/>
          </p:cNvSpPr>
          <p:nvPr>
            <p:ph type="sldNum" sz="quarter" idx="12"/>
          </p:nvPr>
        </p:nvSpPr>
        <p:spPr>
          <a:ln/>
        </p:spPr>
        <p:txBody>
          <a:bodyPr/>
          <a:lstStyle>
            <a:lvl1pPr>
              <a:defRPr/>
            </a:lvl1pPr>
          </a:lstStyle>
          <a:p>
            <a:pPr>
              <a:defRPr/>
            </a:pPr>
            <a:fld id="{ED77C3A6-7170-4F0B-ADA2-30A2FA5257E9}" type="slidenum">
              <a:rPr lang="en-US"/>
              <a:pPr>
                <a:defRPr/>
              </a:pPr>
              <a:t>‹#›</a:t>
            </a:fld>
            <a:endParaRPr lang="en-US" dirty="0"/>
          </a:p>
        </p:txBody>
      </p:sp>
    </p:spTree>
    <p:extLst>
      <p:ext uri="{BB962C8B-B14F-4D97-AF65-F5344CB8AC3E}">
        <p14:creationId xmlns:p14="http://schemas.microsoft.com/office/powerpoint/2010/main" val="63978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ln/>
        </p:spPr>
        <p:txBody>
          <a:bodyPr/>
          <a:lstStyle>
            <a:lvl1pPr>
              <a:defRPr/>
            </a:lvl1pPr>
          </a:lstStyle>
          <a:p>
            <a:pPr>
              <a:defRPr/>
            </a:pPr>
            <a:fld id="{2DFA43AE-BB5B-41FA-93AF-ABE927BB49F7}" type="slidenum">
              <a:rPr lang="en-US"/>
              <a:pPr>
                <a:defRPr/>
              </a:pPr>
              <a:t>‹#›</a:t>
            </a:fld>
            <a:endParaRPr lang="en-US" dirty="0"/>
          </a:p>
        </p:txBody>
      </p:sp>
    </p:spTree>
    <p:extLst>
      <p:ext uri="{BB962C8B-B14F-4D97-AF65-F5344CB8AC3E}">
        <p14:creationId xmlns:p14="http://schemas.microsoft.com/office/powerpoint/2010/main" val="1335368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ln/>
        </p:spPr>
        <p:txBody>
          <a:bodyPr/>
          <a:lstStyle>
            <a:lvl1pPr>
              <a:defRPr/>
            </a:lvl1pPr>
          </a:lstStyle>
          <a:p>
            <a:pPr>
              <a:defRPr/>
            </a:pPr>
            <a:fld id="{F57D0C86-25FD-4B48-B59C-F39E4B4F751C}" type="slidenum">
              <a:rPr lang="en-US"/>
              <a:pPr>
                <a:defRPr/>
              </a:pPr>
              <a:t>‹#›</a:t>
            </a:fld>
            <a:endParaRPr lang="en-US" dirty="0"/>
          </a:p>
        </p:txBody>
      </p:sp>
    </p:spTree>
    <p:extLst>
      <p:ext uri="{BB962C8B-B14F-4D97-AF65-F5344CB8AC3E}">
        <p14:creationId xmlns:p14="http://schemas.microsoft.com/office/powerpoint/2010/main" val="1521911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F5B3FBDA-C081-473A-9C40-2BBE8C556DE7}" type="slidenum">
              <a:rPr lang="en-US"/>
              <a:pPr>
                <a:defRPr/>
              </a:pPr>
              <a:t>‹#›</a:t>
            </a:fld>
            <a:endParaRPr lang="en-US" dirty="0"/>
          </a:p>
        </p:txBody>
      </p:sp>
    </p:spTree>
    <p:extLst>
      <p:ext uri="{BB962C8B-B14F-4D97-AF65-F5344CB8AC3E}">
        <p14:creationId xmlns:p14="http://schemas.microsoft.com/office/powerpoint/2010/main" val="271365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6080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6080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64214D0D-0846-48EF-B5C9-0E0060F701A6}" type="slidenum">
              <a:rPr lang="en-US"/>
              <a:pPr>
                <a:defRPr/>
              </a:pPr>
              <a:t>‹#›</a:t>
            </a:fld>
            <a:endParaRPr lang="en-US" dirty="0"/>
          </a:p>
        </p:txBody>
      </p:sp>
    </p:spTree>
    <p:extLst>
      <p:ext uri="{BB962C8B-B14F-4D97-AF65-F5344CB8AC3E}">
        <p14:creationId xmlns:p14="http://schemas.microsoft.com/office/powerpoint/2010/main" val="228824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1624832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741868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7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7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556878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013578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7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7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906959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1879694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515870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5033751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4558924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0250475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2662739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78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78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6946833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078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10958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71067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5870795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931724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940741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7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7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5568787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71067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3287155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2495260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5160509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3296542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161752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3287155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78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78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42157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078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2141634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OLST_ppt_cover_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LST_ppt_cover_w_photo_swoo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LST_ppt_cover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
          <p:cNvSpPr>
            <a:spLocks noGrp="1" noChangeArrowheads="1"/>
          </p:cNvSpPr>
          <p:nvPr>
            <p:ph type="ctrTitle" sz="quarter"/>
          </p:nvPr>
        </p:nvSpPr>
        <p:spPr>
          <a:xfrm>
            <a:off x="381000" y="1524000"/>
            <a:ext cx="5486400" cy="1736725"/>
          </a:xfrm>
        </p:spPr>
        <p:txBody>
          <a:bodyPr/>
          <a:lstStyle>
            <a:lvl1pPr>
              <a:defRPr sz="4400"/>
            </a:lvl1pPr>
          </a:lstStyle>
          <a:p>
            <a:pPr lvl="0"/>
            <a:r>
              <a:rPr lang="en-US" noProof="0" smtClean="0"/>
              <a:t>Click to edit Master title style</a:t>
            </a:r>
          </a:p>
        </p:txBody>
      </p:sp>
      <p:sp>
        <p:nvSpPr>
          <p:cNvPr id="45059" name="Rectangle 3"/>
          <p:cNvSpPr>
            <a:spLocks noGrp="1" noChangeArrowheads="1"/>
          </p:cNvSpPr>
          <p:nvPr>
            <p:ph type="subTitle" sz="quarter" idx="1"/>
          </p:nvPr>
        </p:nvSpPr>
        <p:spPr>
          <a:xfrm>
            <a:off x="381000" y="3352800"/>
            <a:ext cx="49530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7" name="Rectangle 4"/>
          <p:cNvSpPr>
            <a:spLocks noGrp="1" noChangeArrowheads="1"/>
          </p:cNvSpPr>
          <p:nvPr>
            <p:ph type="dt" sz="quarter" idx="10"/>
          </p:nvPr>
        </p:nvSpPr>
        <p:spPr bwMode="auto">
          <a:xfrm>
            <a:off x="457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defRPr>
            </a:lvl1pPr>
          </a:lstStyle>
          <a:p>
            <a:pPr>
              <a:defRPr/>
            </a:pPr>
            <a:endParaRPr lang="en-US" dirty="0">
              <a:solidFill>
                <a:srgbClr val="FFFFFF"/>
              </a:solidFill>
            </a:endParaRPr>
          </a:p>
        </p:txBody>
      </p:sp>
      <p:sp>
        <p:nvSpPr>
          <p:cNvPr id="8" name="Rectangle 5"/>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dirty="0">
              <a:solidFill>
                <a:srgbClr val="FFFFFF"/>
              </a:solidFill>
            </a:endParaRPr>
          </a:p>
        </p:txBody>
      </p:sp>
      <p:sp>
        <p:nvSpPr>
          <p:cNvPr id="9" name="Rectangle 6"/>
          <p:cNvSpPr>
            <a:spLocks noGrp="1" noChangeArrowheads="1"/>
          </p:cNvSpPr>
          <p:nvPr>
            <p:ph type="sldNum" sz="quarter" idx="12"/>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8CF11363-4D64-4D98-AF9A-7AED5A0EFA8F}" type="slidenum">
              <a:rPr lang="en-US" smtClean="0">
                <a:solidFill>
                  <a:srgbClr val="FFFFFF"/>
                </a:solidFill>
              </a:rPr>
              <a:pPr>
                <a:defRPr/>
              </a:pPr>
              <a:t>‹#›</a:t>
            </a:fld>
            <a:endParaRPr lang="en-US" dirty="0">
              <a:solidFill>
                <a:srgbClr val="FFFFFF"/>
              </a:solidFill>
            </a:endParaRP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010157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332995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9714469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908565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947302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defRPr>
            </a:lvl1pPr>
          </a:lstStyle>
          <a:p>
            <a:r>
              <a:rPr lang="en-US" smtClean="0"/>
              <a:t>Click to edit Master title style</a:t>
            </a:r>
            <a:endParaRPr lang="en-US"/>
          </a:p>
        </p:txBody>
      </p:sp>
    </p:spTree>
    <p:extLst>
      <p:ext uri="{BB962C8B-B14F-4D97-AF65-F5344CB8AC3E}">
        <p14:creationId xmlns:p14="http://schemas.microsoft.com/office/powerpoint/2010/main" val="149382933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1" y="0"/>
            <a:ext cx="5524500" cy="545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Tree>
    <p:extLst>
      <p:ext uri="{BB962C8B-B14F-4D97-AF65-F5344CB8AC3E}">
        <p14:creationId xmlns:p14="http://schemas.microsoft.com/office/powerpoint/2010/main" val="59564290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32126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2495260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5882483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478417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a:solidFill>
                  <a:schemeClr val="accent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082513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lvl1pPr algn="ctr">
              <a:defRPr>
                <a:solidFill>
                  <a:schemeClr val="accent1"/>
                </a:solidFill>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828800"/>
            <a:ext cx="8229600" cy="4302125"/>
          </a:xfrm>
        </p:spPr>
        <p:txBody>
          <a:bodyPr/>
          <a:lstStyle/>
          <a:p>
            <a:pPr lvl="0"/>
            <a:r>
              <a:rPr lang="en-US" noProof="0" dirty="0" smtClean="0"/>
              <a:t>Click icon to add table</a:t>
            </a:r>
          </a:p>
        </p:txBody>
      </p:sp>
    </p:spTree>
    <p:extLst>
      <p:ext uri="{BB962C8B-B14F-4D97-AF65-F5344CB8AC3E}">
        <p14:creationId xmlns:p14="http://schemas.microsoft.com/office/powerpoint/2010/main" val="221459617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078537"/>
          </a:xfrm>
        </p:spPr>
        <p:txBody>
          <a:bodyPr/>
          <a:lstStyle>
            <a:lvl1pPr>
              <a:defRPr>
                <a:solidFill>
                  <a:schemeClr val="accent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FFFFFF"/>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4188681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51605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32965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9.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image" Target="../media/image2.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1.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chemeClr val="tx2"/>
            </a:gs>
            <a:gs pos="100000">
              <a:schemeClr val="accent3">
                <a:lumMod val="33000"/>
                <a:lumOff val="67000"/>
              </a:schemeClr>
            </a:gs>
          </a:gsLst>
          <a:lin ang="18900000" scaled="1"/>
          <a:tileRect/>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827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mn-lt"/>
              </a:defRPr>
            </a:lvl1pPr>
          </a:lstStyle>
          <a:p>
            <a:pPr>
              <a:defRPr/>
            </a:pPr>
            <a:endParaRPr lang="en-US" dirty="0"/>
          </a:p>
        </p:txBody>
      </p:sp>
      <p:sp>
        <p:nvSpPr>
          <p:cNvPr id="297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dirty="0"/>
          </a:p>
        </p:txBody>
      </p:sp>
    </p:spTree>
    <p:extLst>
      <p:ext uri="{BB962C8B-B14F-4D97-AF65-F5344CB8AC3E}">
        <p14:creationId xmlns:p14="http://schemas.microsoft.com/office/powerpoint/2010/main" val="1183503714"/>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 id="2147484225" r:id="rId12"/>
    <p:sldLayoutId id="2147484293" r:id="rId13"/>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413000"/>
          </a:solidFill>
          <a:latin typeface="+mj-lt"/>
          <a:ea typeface="+mj-ea"/>
          <a:cs typeface="+mj-cs"/>
        </a:defRPr>
      </a:lvl1pPr>
      <a:lvl2pPr algn="l" rtl="0" eaLnBrk="0" fontAlgn="base" hangingPunct="0">
        <a:spcBef>
          <a:spcPct val="0"/>
        </a:spcBef>
        <a:spcAft>
          <a:spcPct val="0"/>
        </a:spcAft>
        <a:defRPr sz="3600">
          <a:solidFill>
            <a:srgbClr val="413000"/>
          </a:solidFill>
          <a:latin typeface="Arial" charset="0"/>
        </a:defRPr>
      </a:lvl2pPr>
      <a:lvl3pPr algn="l" rtl="0" eaLnBrk="0" fontAlgn="base" hangingPunct="0">
        <a:spcBef>
          <a:spcPct val="0"/>
        </a:spcBef>
        <a:spcAft>
          <a:spcPct val="0"/>
        </a:spcAft>
        <a:defRPr sz="3600">
          <a:solidFill>
            <a:srgbClr val="413000"/>
          </a:solidFill>
          <a:latin typeface="Arial" charset="0"/>
        </a:defRPr>
      </a:lvl3pPr>
      <a:lvl4pPr algn="l" rtl="0" eaLnBrk="0" fontAlgn="base" hangingPunct="0">
        <a:spcBef>
          <a:spcPct val="0"/>
        </a:spcBef>
        <a:spcAft>
          <a:spcPct val="0"/>
        </a:spcAft>
        <a:defRPr sz="3600">
          <a:solidFill>
            <a:srgbClr val="413000"/>
          </a:solidFill>
          <a:latin typeface="Arial" charset="0"/>
        </a:defRPr>
      </a:lvl4pPr>
      <a:lvl5pPr algn="l" rtl="0" eaLnBrk="0" fontAlgn="base" hangingPunct="0">
        <a:spcBef>
          <a:spcPct val="0"/>
        </a:spcBef>
        <a:spcAft>
          <a:spcPct val="0"/>
        </a:spcAft>
        <a:defRPr sz="3600">
          <a:solidFill>
            <a:srgbClr val="413000"/>
          </a:solidFill>
          <a:latin typeface="Arial" charset="0"/>
        </a:defRPr>
      </a:lvl5pPr>
      <a:lvl6pPr marL="457200" algn="l" rtl="0" fontAlgn="base">
        <a:spcBef>
          <a:spcPct val="0"/>
        </a:spcBef>
        <a:spcAft>
          <a:spcPct val="0"/>
        </a:spcAft>
        <a:defRPr sz="3600">
          <a:solidFill>
            <a:srgbClr val="413000"/>
          </a:solidFill>
          <a:latin typeface="Arial" charset="0"/>
        </a:defRPr>
      </a:lvl6pPr>
      <a:lvl7pPr marL="914400" algn="l" rtl="0" fontAlgn="base">
        <a:spcBef>
          <a:spcPct val="0"/>
        </a:spcBef>
        <a:spcAft>
          <a:spcPct val="0"/>
        </a:spcAft>
        <a:defRPr sz="3600">
          <a:solidFill>
            <a:srgbClr val="413000"/>
          </a:solidFill>
          <a:latin typeface="Arial" charset="0"/>
        </a:defRPr>
      </a:lvl7pPr>
      <a:lvl8pPr marL="1371600" algn="l" rtl="0" fontAlgn="base">
        <a:spcBef>
          <a:spcPct val="0"/>
        </a:spcBef>
        <a:spcAft>
          <a:spcPct val="0"/>
        </a:spcAft>
        <a:defRPr sz="3600">
          <a:solidFill>
            <a:srgbClr val="413000"/>
          </a:solidFill>
          <a:latin typeface="Arial" charset="0"/>
        </a:defRPr>
      </a:lvl8pPr>
      <a:lvl9pPr marL="1828800" algn="l" rtl="0" fontAlgn="base">
        <a:spcBef>
          <a:spcPct val="0"/>
        </a:spcBef>
        <a:spcAft>
          <a:spcPct val="0"/>
        </a:spcAft>
        <a:defRPr sz="3600">
          <a:solidFill>
            <a:srgbClr val="413000"/>
          </a:solidFill>
          <a:latin typeface="Arial" charset="0"/>
        </a:defRPr>
      </a:lvl9pPr>
    </p:titleStyle>
    <p:bodyStyle>
      <a:lvl1pPr marL="342900" indent="-342900" algn="l" rtl="0" eaLnBrk="0" fontAlgn="base" hangingPunct="0">
        <a:spcBef>
          <a:spcPct val="20000"/>
        </a:spcBef>
        <a:spcAft>
          <a:spcPct val="0"/>
        </a:spcAft>
        <a:buClr>
          <a:srgbClr val="EE80B3"/>
        </a:buClr>
        <a:buSzPct val="50000"/>
        <a:buFont typeface="Wingdings" pitchFamily="2" charset="2"/>
        <a:buChar char="l"/>
        <a:defRPr sz="3000">
          <a:solidFill>
            <a:srgbClr val="413000"/>
          </a:solidFill>
          <a:latin typeface="+mn-lt"/>
          <a:ea typeface="+mn-ea"/>
          <a:cs typeface="+mn-cs"/>
        </a:defRPr>
      </a:lvl1pPr>
      <a:lvl2pPr marL="742950" indent="-285750" algn="l" rtl="0" eaLnBrk="0" fontAlgn="base" hangingPunct="0">
        <a:spcBef>
          <a:spcPct val="20000"/>
        </a:spcBef>
        <a:spcAft>
          <a:spcPct val="0"/>
        </a:spcAft>
        <a:buClr>
          <a:schemeClr val="bg1"/>
        </a:buClr>
        <a:buChar char="•"/>
        <a:defRPr sz="2800">
          <a:solidFill>
            <a:srgbClr val="413000"/>
          </a:solidFill>
          <a:latin typeface="+mn-lt"/>
        </a:defRPr>
      </a:lvl2pPr>
      <a:lvl3pPr marL="1143000" indent="-228600" algn="l" rtl="0" eaLnBrk="0" fontAlgn="base" hangingPunct="0">
        <a:spcBef>
          <a:spcPct val="20000"/>
        </a:spcBef>
        <a:spcAft>
          <a:spcPct val="0"/>
        </a:spcAft>
        <a:buClr>
          <a:schemeClr val="bg1"/>
        </a:buClr>
        <a:buSzPct val="45000"/>
        <a:buFont typeface="Wingdings" pitchFamily="2" charset="2"/>
        <a:buChar char="n"/>
        <a:defRPr sz="2400">
          <a:solidFill>
            <a:srgbClr val="413000"/>
          </a:solidFill>
          <a:latin typeface="+mn-lt"/>
        </a:defRPr>
      </a:lvl3pPr>
      <a:lvl4pPr marL="1600200" indent="-228600" algn="l" rtl="0" eaLnBrk="0" fontAlgn="base" hangingPunct="0">
        <a:spcBef>
          <a:spcPct val="20000"/>
        </a:spcBef>
        <a:spcAft>
          <a:spcPct val="0"/>
        </a:spcAft>
        <a:buClr>
          <a:srgbClr val="EE80B3"/>
        </a:buClr>
        <a:buChar char="•"/>
        <a:defRPr sz="2000">
          <a:solidFill>
            <a:srgbClr val="413000"/>
          </a:solidFill>
          <a:latin typeface="+mn-lt"/>
        </a:defRPr>
      </a:lvl4pPr>
      <a:lvl5pPr marL="2057400" indent="-228600" algn="l" rtl="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mn-lt"/>
        </a:defRPr>
      </a:lvl5pPr>
      <a:lvl6pPr marL="2514600" indent="-228600" algn="l" rtl="0" fontAlgn="base">
        <a:spcBef>
          <a:spcPct val="20000"/>
        </a:spcBef>
        <a:spcAft>
          <a:spcPct val="0"/>
        </a:spcAft>
        <a:buClr>
          <a:srgbClr val="413000"/>
        </a:buClr>
        <a:buSzPct val="40000"/>
        <a:buFont typeface="Wingdings" pitchFamily="2" charset="2"/>
        <a:buChar char="n"/>
        <a:defRPr sz="2000">
          <a:solidFill>
            <a:srgbClr val="413000"/>
          </a:solidFill>
          <a:latin typeface="+mn-lt"/>
        </a:defRPr>
      </a:lvl6pPr>
      <a:lvl7pPr marL="2971800" indent="-228600" algn="l" rtl="0" fontAlgn="base">
        <a:spcBef>
          <a:spcPct val="20000"/>
        </a:spcBef>
        <a:spcAft>
          <a:spcPct val="0"/>
        </a:spcAft>
        <a:buClr>
          <a:srgbClr val="413000"/>
        </a:buClr>
        <a:buSzPct val="40000"/>
        <a:buFont typeface="Wingdings" pitchFamily="2" charset="2"/>
        <a:buChar char="n"/>
        <a:defRPr sz="2000">
          <a:solidFill>
            <a:srgbClr val="413000"/>
          </a:solidFill>
          <a:latin typeface="+mn-lt"/>
        </a:defRPr>
      </a:lvl7pPr>
      <a:lvl8pPr marL="3429000" indent="-228600" algn="l" rtl="0" fontAlgn="base">
        <a:spcBef>
          <a:spcPct val="20000"/>
        </a:spcBef>
        <a:spcAft>
          <a:spcPct val="0"/>
        </a:spcAft>
        <a:buClr>
          <a:srgbClr val="413000"/>
        </a:buClr>
        <a:buSzPct val="40000"/>
        <a:buFont typeface="Wingdings" pitchFamily="2" charset="2"/>
        <a:buChar char="n"/>
        <a:defRPr sz="2000">
          <a:solidFill>
            <a:srgbClr val="413000"/>
          </a:solidFill>
          <a:latin typeface="+mn-lt"/>
        </a:defRPr>
      </a:lvl8pPr>
      <a:lvl9pPr marL="3886200" indent="-228600" algn="l" rtl="0" fontAlgn="base">
        <a:spcBef>
          <a:spcPct val="20000"/>
        </a:spcBef>
        <a:spcAft>
          <a:spcPct val="0"/>
        </a:spcAft>
        <a:buClr>
          <a:srgbClr val="413000"/>
        </a:buClr>
        <a:buSzPct val="40000"/>
        <a:buFont typeface="Wingdings" pitchFamily="2" charset="2"/>
        <a:buChar char="n"/>
        <a:defRPr sz="2000">
          <a:solidFill>
            <a:srgbClr val="413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chemeClr val="tx2"/>
            </a:gs>
            <a:gs pos="100000">
              <a:schemeClr val="accent3">
                <a:lumMod val="33000"/>
                <a:lumOff val="67000"/>
              </a:schemeClr>
            </a:gs>
          </a:gsLst>
          <a:lin ang="18900000" scaled="1"/>
          <a:tileRect/>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34475" cy="6858000"/>
          </a:xfrm>
          <a:prstGeom prst="rect">
            <a:avLst/>
          </a:prstGeom>
        </p:spPr>
      </p:pic>
      <p:pic>
        <p:nvPicPr>
          <p:cNvPr id="16" name="Picture 15"/>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8"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6"/>
          <p:cNvSpPr>
            <a:spLocks noGrp="1" noChangeArrowheads="1"/>
          </p:cNvSpPr>
          <p:nvPr>
            <p:ph type="body" idx="1"/>
          </p:nvPr>
        </p:nvSpPr>
        <p:spPr bwMode="auto">
          <a:xfrm>
            <a:off x="457200" y="1828800"/>
            <a:ext cx="8229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txBox="1">
            <a:spLocks noGrp="1"/>
          </p:cNvSpPr>
          <p:nvPr/>
        </p:nvSpPr>
        <p:spPr bwMode="auto">
          <a:xfrm>
            <a:off x="228600" y="6262688"/>
            <a:ext cx="3924300" cy="476250"/>
          </a:xfrm>
          <a:prstGeom prst="rect">
            <a:avLst/>
          </a:prstGeom>
          <a:noFill/>
          <a:ln>
            <a:miter lim="800000"/>
            <a:headEnd/>
            <a:tailEnd/>
          </a:ln>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defRPr/>
            </a:pPr>
            <a:r>
              <a:rPr lang="en-US" sz="1100" i="1" dirty="0" smtClean="0">
                <a:solidFill>
                  <a:schemeClr val="accent3"/>
                </a:solidFill>
                <a:cs typeface="Arial" charset="0"/>
              </a:rPr>
              <a:t>California POLST Education Program</a:t>
            </a:r>
          </a:p>
          <a:p>
            <a:pPr eaLnBrk="1" hangingPunct="1">
              <a:defRPr/>
            </a:pPr>
            <a:r>
              <a:rPr lang="en-US" sz="1000" dirty="0" smtClean="0">
                <a:solidFill>
                  <a:schemeClr val="accent3"/>
                </a:solidFill>
                <a:cs typeface="Arial" charset="0"/>
              </a:rPr>
              <a:t>©2018 Coalition for Compassionate Care of California</a:t>
            </a:r>
          </a:p>
          <a:p>
            <a:pPr eaLnBrk="1" hangingPunct="1">
              <a:defRPr/>
            </a:pPr>
            <a:r>
              <a:rPr lang="en-US" sz="800" dirty="0" smtClean="0">
                <a:solidFill>
                  <a:schemeClr val="accent3"/>
                </a:solidFill>
                <a:cs typeface="Arial" charset="0"/>
              </a:rPr>
              <a:t>Materials originally developed through</a:t>
            </a:r>
            <a:r>
              <a:rPr lang="en-US" sz="800" baseline="0" dirty="0" smtClean="0">
                <a:solidFill>
                  <a:schemeClr val="accent3"/>
                </a:solidFill>
                <a:cs typeface="Arial" charset="0"/>
              </a:rPr>
              <a:t> support from </a:t>
            </a:r>
            <a:r>
              <a:rPr lang="en-US" sz="800" dirty="0" smtClean="0">
                <a:solidFill>
                  <a:schemeClr val="accent3"/>
                </a:solidFill>
                <a:cs typeface="Arial" charset="0"/>
              </a:rPr>
              <a:t>the California Health Care Foundation, based in Oakland, CA</a:t>
            </a:r>
          </a:p>
        </p:txBody>
      </p:sp>
      <p:sp>
        <p:nvSpPr>
          <p:cNvPr id="1031" name="Text Box 15"/>
          <p:cNvSpPr txBox="1">
            <a:spLocks noChangeArrowheads="1"/>
          </p:cNvSpPr>
          <p:nvPr/>
        </p:nvSpPr>
        <p:spPr bwMode="auto">
          <a:xfrm>
            <a:off x="4152900" y="6378575"/>
            <a:ext cx="8382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spcBef>
                <a:spcPct val="50000"/>
              </a:spcBef>
              <a:defRPr/>
            </a:pPr>
            <a:fld id="{C6DEB93A-5876-471E-98A7-26A978DFEE04}" type="slidenum">
              <a:rPr lang="en-US" sz="1200" smtClean="0">
                <a:solidFill>
                  <a:srgbClr val="413000"/>
                </a:solidFill>
                <a:latin typeface="Arial" charset="0"/>
              </a:rPr>
              <a:pPr>
                <a:spcBef>
                  <a:spcPct val="50000"/>
                </a:spcBef>
                <a:defRPr/>
              </a:pPr>
              <a:t>‹#›</a:t>
            </a:fld>
            <a:endParaRPr lang="en-US" sz="1200" dirty="0" smtClean="0">
              <a:solidFill>
                <a:srgbClr val="413000"/>
              </a:solidFill>
              <a:latin typeface="Arial" charset="0"/>
            </a:endParaRPr>
          </a:p>
        </p:txBody>
      </p:sp>
      <p:sp>
        <p:nvSpPr>
          <p:cNvPr id="11" name="Text Box 15"/>
          <p:cNvSpPr txBox="1">
            <a:spLocks noChangeArrowheads="1"/>
          </p:cNvSpPr>
          <p:nvPr userDrawn="1"/>
        </p:nvSpPr>
        <p:spPr bwMode="auto">
          <a:xfrm>
            <a:off x="4152900" y="6378575"/>
            <a:ext cx="8382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spcBef>
                <a:spcPct val="50000"/>
              </a:spcBef>
              <a:defRPr/>
            </a:pPr>
            <a:fld id="{C6DEB93A-5876-471E-98A7-26A978DFEE04}" type="slidenum">
              <a:rPr lang="en-US" sz="1200" smtClean="0">
                <a:solidFill>
                  <a:schemeClr val="accent3"/>
                </a:solidFill>
                <a:latin typeface="Arial" charset="0"/>
              </a:rPr>
              <a:pPr>
                <a:spcBef>
                  <a:spcPct val="50000"/>
                </a:spcBef>
                <a:defRPr/>
              </a:pPr>
              <a:t>‹#›</a:t>
            </a:fld>
            <a:endParaRPr lang="en-US" sz="1200" dirty="0" smtClean="0">
              <a:solidFill>
                <a:schemeClr val="accent3"/>
              </a:solidFill>
              <a:latin typeface="Arial" charset="0"/>
            </a:endParaRPr>
          </a:p>
        </p:txBody>
      </p:sp>
    </p:spTree>
  </p:cSld>
  <p:clrMap bg1="dk2" tx1="lt1" bg2="dk1" tx2="lt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53" r:id="rId12"/>
    <p:sldLayoutId id="2147484254" r:id="rId13"/>
  </p:sldLayoutIdLst>
  <p:timing>
    <p:tnLst>
      <p:par>
        <p:cTn id="1" dur="indefinite" restart="never" nodeType="tmRoot"/>
      </p:par>
    </p:tnLst>
  </p:timing>
  <p:txStyles>
    <p:titleStyle>
      <a:lvl1pPr algn="l" rtl="0" eaLnBrk="1" fontAlgn="base" hangingPunct="1">
        <a:spcBef>
          <a:spcPct val="0"/>
        </a:spcBef>
        <a:spcAft>
          <a:spcPct val="0"/>
        </a:spcAft>
        <a:defRPr sz="3600">
          <a:solidFill>
            <a:srgbClr val="413000"/>
          </a:solidFill>
          <a:latin typeface="+mj-lt"/>
          <a:ea typeface="+mj-ea"/>
          <a:cs typeface="+mj-cs"/>
        </a:defRPr>
      </a:lvl1pPr>
      <a:lvl2pPr algn="l" rtl="0" eaLnBrk="1" fontAlgn="base" hangingPunct="1">
        <a:spcBef>
          <a:spcPct val="0"/>
        </a:spcBef>
        <a:spcAft>
          <a:spcPct val="0"/>
        </a:spcAft>
        <a:defRPr sz="3600">
          <a:solidFill>
            <a:srgbClr val="413000"/>
          </a:solidFill>
          <a:latin typeface="Arial" charset="0"/>
        </a:defRPr>
      </a:lvl2pPr>
      <a:lvl3pPr algn="l" rtl="0" eaLnBrk="1" fontAlgn="base" hangingPunct="1">
        <a:spcBef>
          <a:spcPct val="0"/>
        </a:spcBef>
        <a:spcAft>
          <a:spcPct val="0"/>
        </a:spcAft>
        <a:defRPr sz="3600">
          <a:solidFill>
            <a:srgbClr val="413000"/>
          </a:solidFill>
          <a:latin typeface="Arial" charset="0"/>
        </a:defRPr>
      </a:lvl3pPr>
      <a:lvl4pPr algn="l" rtl="0" eaLnBrk="1" fontAlgn="base" hangingPunct="1">
        <a:spcBef>
          <a:spcPct val="0"/>
        </a:spcBef>
        <a:spcAft>
          <a:spcPct val="0"/>
        </a:spcAft>
        <a:defRPr sz="3600">
          <a:solidFill>
            <a:srgbClr val="413000"/>
          </a:solidFill>
          <a:latin typeface="Arial" charset="0"/>
        </a:defRPr>
      </a:lvl4pPr>
      <a:lvl5pPr algn="l" rtl="0" eaLnBrk="1" fontAlgn="base" hangingPunct="1">
        <a:spcBef>
          <a:spcPct val="0"/>
        </a:spcBef>
        <a:spcAft>
          <a:spcPct val="0"/>
        </a:spcAft>
        <a:defRPr sz="3600">
          <a:solidFill>
            <a:srgbClr val="413000"/>
          </a:solidFill>
          <a:latin typeface="Arial" charset="0"/>
        </a:defRPr>
      </a:lvl5pPr>
      <a:lvl6pPr marL="457200" algn="l" rtl="0" eaLnBrk="1" fontAlgn="base" hangingPunct="1">
        <a:spcBef>
          <a:spcPct val="0"/>
        </a:spcBef>
        <a:spcAft>
          <a:spcPct val="0"/>
        </a:spcAft>
        <a:defRPr sz="3600">
          <a:solidFill>
            <a:srgbClr val="413000"/>
          </a:solidFill>
          <a:latin typeface="Arial" charset="0"/>
        </a:defRPr>
      </a:lvl6pPr>
      <a:lvl7pPr marL="914400" algn="l" rtl="0" eaLnBrk="1" fontAlgn="base" hangingPunct="1">
        <a:spcBef>
          <a:spcPct val="0"/>
        </a:spcBef>
        <a:spcAft>
          <a:spcPct val="0"/>
        </a:spcAft>
        <a:defRPr sz="3600">
          <a:solidFill>
            <a:srgbClr val="413000"/>
          </a:solidFill>
          <a:latin typeface="Arial" charset="0"/>
        </a:defRPr>
      </a:lvl7pPr>
      <a:lvl8pPr marL="1371600" algn="l" rtl="0" eaLnBrk="1" fontAlgn="base" hangingPunct="1">
        <a:spcBef>
          <a:spcPct val="0"/>
        </a:spcBef>
        <a:spcAft>
          <a:spcPct val="0"/>
        </a:spcAft>
        <a:defRPr sz="3600">
          <a:solidFill>
            <a:srgbClr val="413000"/>
          </a:solidFill>
          <a:latin typeface="Arial" charset="0"/>
        </a:defRPr>
      </a:lvl8pPr>
      <a:lvl9pPr marL="1828800" algn="l" rtl="0" eaLnBrk="1" fontAlgn="base" hangingPunct="1">
        <a:spcBef>
          <a:spcPct val="0"/>
        </a:spcBef>
        <a:spcAft>
          <a:spcPct val="0"/>
        </a:spcAft>
        <a:defRPr sz="3600">
          <a:solidFill>
            <a:srgbClr val="413000"/>
          </a:solidFill>
          <a:latin typeface="Arial" charset="0"/>
        </a:defRPr>
      </a:lvl9pPr>
    </p:titleStyle>
    <p:bodyStyle>
      <a:lvl1pPr marL="342900" indent="-342900" algn="l" rtl="0" eaLnBrk="1" fontAlgn="base" hangingPunct="1">
        <a:spcBef>
          <a:spcPct val="20000"/>
        </a:spcBef>
        <a:spcAft>
          <a:spcPct val="0"/>
        </a:spcAft>
        <a:buClr>
          <a:srgbClr val="EE80B3"/>
        </a:buClr>
        <a:buSzPct val="50000"/>
        <a:buFont typeface="Wingdings" pitchFamily="2" charset="2"/>
        <a:buChar char="l"/>
        <a:defRPr sz="3000">
          <a:solidFill>
            <a:srgbClr val="413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rgbClr val="413000"/>
          </a:solidFill>
          <a:latin typeface="+mn-lt"/>
        </a:defRPr>
      </a:lvl2pPr>
      <a:lvl3pPr marL="1143000" indent="-228600" algn="l" rtl="0" eaLnBrk="1" fontAlgn="base" hangingPunct="1">
        <a:spcBef>
          <a:spcPct val="20000"/>
        </a:spcBef>
        <a:spcAft>
          <a:spcPct val="0"/>
        </a:spcAft>
        <a:buClr>
          <a:schemeClr val="tx1"/>
        </a:buClr>
        <a:buSzPct val="45000"/>
        <a:buFont typeface="Wingdings" pitchFamily="2" charset="2"/>
        <a:buChar char="n"/>
        <a:defRPr sz="2400">
          <a:solidFill>
            <a:srgbClr val="413000"/>
          </a:solidFill>
          <a:latin typeface="+mn-lt"/>
        </a:defRPr>
      </a:lvl3pPr>
      <a:lvl4pPr marL="1600200" indent="-228600" algn="l" rtl="0" eaLnBrk="1" fontAlgn="base" hangingPunct="1">
        <a:spcBef>
          <a:spcPct val="20000"/>
        </a:spcBef>
        <a:spcAft>
          <a:spcPct val="0"/>
        </a:spcAft>
        <a:buClr>
          <a:srgbClr val="EE80B3"/>
        </a:buClr>
        <a:buChar char="•"/>
        <a:defRPr sz="2000">
          <a:solidFill>
            <a:srgbClr val="413000"/>
          </a:solidFill>
          <a:latin typeface="+mn-lt"/>
        </a:defRPr>
      </a:lvl4pPr>
      <a:lvl5pPr marL="20574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5pPr>
      <a:lvl6pPr marL="25146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6pPr>
      <a:lvl7pPr marL="29718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7pPr>
      <a:lvl8pPr marL="34290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8pPr>
      <a:lvl9pPr marL="38862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chemeClr val="tx2"/>
            </a:gs>
            <a:gs pos="100000">
              <a:schemeClr val="accent3">
                <a:lumMod val="33000"/>
                <a:lumOff val="67000"/>
              </a:schemeClr>
            </a:gs>
          </a:gsLst>
          <a:lin ang="189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defRPr>
            </a:lvl1pPr>
          </a:lstStyle>
          <a:p>
            <a:pPr>
              <a:defRPr/>
            </a:pPr>
            <a:endParaRPr lang="en-US" dirty="0"/>
          </a:p>
        </p:txBody>
      </p:sp>
      <p:sp>
        <p:nvSpPr>
          <p:cNvPr id="52228" name="Rectangle 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dirty="0"/>
          </a:p>
        </p:txBody>
      </p:sp>
      <p:sp>
        <p:nvSpPr>
          <p:cNvPr id="52229" name="Rectangle 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811DC263-7F60-4E69-AB36-13A279C1AA9C}" type="slidenum">
              <a:rPr lang="en-US"/>
              <a:pPr>
                <a:defRPr/>
              </a:pPr>
              <a:t>‹#›</a:t>
            </a:fld>
            <a:endParaRPr lang="en-US" dirty="0"/>
          </a:p>
        </p:txBody>
      </p:sp>
      <p:sp>
        <p:nvSpPr>
          <p:cNvPr id="2054" name="Rectangle 6"/>
          <p:cNvSpPr>
            <a:spLocks noGrp="1" noChangeArrowheads="1"/>
          </p:cNvSpPr>
          <p:nvPr>
            <p:ph type="body" idx="1"/>
          </p:nvPr>
        </p:nvSpPr>
        <p:spPr bwMode="auto">
          <a:xfrm>
            <a:off x="457200" y="1827213"/>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5" name="Picture 7" descr="POLST_ppt_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rgbClr val="413000"/>
          </a:solidFill>
          <a:latin typeface="+mj-lt"/>
          <a:ea typeface="+mj-ea"/>
          <a:cs typeface="+mj-cs"/>
        </a:defRPr>
      </a:lvl1pPr>
      <a:lvl2pPr algn="l" rtl="0" eaLnBrk="1" fontAlgn="base" hangingPunct="1">
        <a:spcBef>
          <a:spcPct val="0"/>
        </a:spcBef>
        <a:spcAft>
          <a:spcPct val="0"/>
        </a:spcAft>
        <a:defRPr sz="3600">
          <a:solidFill>
            <a:srgbClr val="413000"/>
          </a:solidFill>
          <a:latin typeface="Arial" charset="0"/>
        </a:defRPr>
      </a:lvl2pPr>
      <a:lvl3pPr algn="l" rtl="0" eaLnBrk="1" fontAlgn="base" hangingPunct="1">
        <a:spcBef>
          <a:spcPct val="0"/>
        </a:spcBef>
        <a:spcAft>
          <a:spcPct val="0"/>
        </a:spcAft>
        <a:defRPr sz="3600">
          <a:solidFill>
            <a:srgbClr val="413000"/>
          </a:solidFill>
          <a:latin typeface="Arial" charset="0"/>
        </a:defRPr>
      </a:lvl3pPr>
      <a:lvl4pPr algn="l" rtl="0" eaLnBrk="1" fontAlgn="base" hangingPunct="1">
        <a:spcBef>
          <a:spcPct val="0"/>
        </a:spcBef>
        <a:spcAft>
          <a:spcPct val="0"/>
        </a:spcAft>
        <a:defRPr sz="3600">
          <a:solidFill>
            <a:srgbClr val="413000"/>
          </a:solidFill>
          <a:latin typeface="Arial" charset="0"/>
        </a:defRPr>
      </a:lvl4pPr>
      <a:lvl5pPr algn="l" rtl="0" eaLnBrk="1" fontAlgn="base" hangingPunct="1">
        <a:spcBef>
          <a:spcPct val="0"/>
        </a:spcBef>
        <a:spcAft>
          <a:spcPct val="0"/>
        </a:spcAft>
        <a:defRPr sz="3600">
          <a:solidFill>
            <a:srgbClr val="413000"/>
          </a:solidFill>
          <a:latin typeface="Arial" charset="0"/>
        </a:defRPr>
      </a:lvl5pPr>
      <a:lvl6pPr marL="457200" algn="l" rtl="0" eaLnBrk="1" fontAlgn="base" hangingPunct="1">
        <a:spcBef>
          <a:spcPct val="0"/>
        </a:spcBef>
        <a:spcAft>
          <a:spcPct val="0"/>
        </a:spcAft>
        <a:defRPr sz="3600">
          <a:solidFill>
            <a:srgbClr val="413000"/>
          </a:solidFill>
          <a:latin typeface="Arial" charset="0"/>
        </a:defRPr>
      </a:lvl6pPr>
      <a:lvl7pPr marL="914400" algn="l" rtl="0" eaLnBrk="1" fontAlgn="base" hangingPunct="1">
        <a:spcBef>
          <a:spcPct val="0"/>
        </a:spcBef>
        <a:spcAft>
          <a:spcPct val="0"/>
        </a:spcAft>
        <a:defRPr sz="3600">
          <a:solidFill>
            <a:srgbClr val="413000"/>
          </a:solidFill>
          <a:latin typeface="Arial" charset="0"/>
        </a:defRPr>
      </a:lvl7pPr>
      <a:lvl8pPr marL="1371600" algn="l" rtl="0" eaLnBrk="1" fontAlgn="base" hangingPunct="1">
        <a:spcBef>
          <a:spcPct val="0"/>
        </a:spcBef>
        <a:spcAft>
          <a:spcPct val="0"/>
        </a:spcAft>
        <a:defRPr sz="3600">
          <a:solidFill>
            <a:srgbClr val="413000"/>
          </a:solidFill>
          <a:latin typeface="Arial" charset="0"/>
        </a:defRPr>
      </a:lvl8pPr>
      <a:lvl9pPr marL="1828800" algn="l" rtl="0" eaLnBrk="1" fontAlgn="base" hangingPunct="1">
        <a:spcBef>
          <a:spcPct val="0"/>
        </a:spcBef>
        <a:spcAft>
          <a:spcPct val="0"/>
        </a:spcAft>
        <a:defRPr sz="3600">
          <a:solidFill>
            <a:srgbClr val="413000"/>
          </a:solidFill>
          <a:latin typeface="Arial" charset="0"/>
        </a:defRPr>
      </a:lvl9pPr>
    </p:titleStyle>
    <p:bodyStyle>
      <a:lvl1pPr marL="342900" indent="-342900" algn="l" rtl="0" eaLnBrk="1" fontAlgn="base" hangingPunct="1">
        <a:spcBef>
          <a:spcPct val="20000"/>
        </a:spcBef>
        <a:spcAft>
          <a:spcPct val="0"/>
        </a:spcAft>
        <a:buClr>
          <a:srgbClr val="EE80B3"/>
        </a:buClr>
        <a:buSzPct val="50000"/>
        <a:buFont typeface="Wingdings" pitchFamily="2" charset="2"/>
        <a:buChar char="l"/>
        <a:defRPr sz="3000">
          <a:solidFill>
            <a:srgbClr val="413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rgbClr val="413000"/>
          </a:solidFill>
          <a:latin typeface="+mn-lt"/>
        </a:defRPr>
      </a:lvl2pPr>
      <a:lvl3pPr marL="1143000" indent="-228600" algn="l" rtl="0" eaLnBrk="1" fontAlgn="base" hangingPunct="1">
        <a:spcBef>
          <a:spcPct val="20000"/>
        </a:spcBef>
        <a:spcAft>
          <a:spcPct val="0"/>
        </a:spcAft>
        <a:buClr>
          <a:schemeClr val="tx1"/>
        </a:buClr>
        <a:buSzPct val="45000"/>
        <a:buFont typeface="Wingdings" pitchFamily="2" charset="2"/>
        <a:buChar char="n"/>
        <a:defRPr sz="2400">
          <a:solidFill>
            <a:srgbClr val="413000"/>
          </a:solidFill>
          <a:latin typeface="+mn-lt"/>
        </a:defRPr>
      </a:lvl3pPr>
      <a:lvl4pPr marL="1600200" indent="-228600" algn="l" rtl="0" eaLnBrk="1" fontAlgn="base" hangingPunct="1">
        <a:spcBef>
          <a:spcPct val="20000"/>
        </a:spcBef>
        <a:spcAft>
          <a:spcPct val="0"/>
        </a:spcAft>
        <a:buClr>
          <a:srgbClr val="EE80B3"/>
        </a:buClr>
        <a:buChar char="•"/>
        <a:defRPr sz="2000">
          <a:solidFill>
            <a:srgbClr val="413000"/>
          </a:solidFill>
          <a:latin typeface="+mn-lt"/>
        </a:defRPr>
      </a:lvl4pPr>
      <a:lvl5pPr marL="20574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5pPr>
      <a:lvl6pPr marL="25146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6pPr>
      <a:lvl7pPr marL="29718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7pPr>
      <a:lvl8pPr marL="34290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8pPr>
      <a:lvl9pPr marL="38862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chemeClr val="tx2"/>
            </a:gs>
            <a:gs pos="100000">
              <a:schemeClr val="accent3">
                <a:lumMod val="33000"/>
                <a:lumOff val="67000"/>
              </a:schemeClr>
            </a:gs>
          </a:gsLst>
          <a:lin ang="18900000" scaled="1"/>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827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dirty="0"/>
          </a:p>
        </p:txBody>
      </p:sp>
      <p:sp>
        <p:nvSpPr>
          <p:cNvPr id="297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 id="2147484279" r:id="rId12"/>
  </p:sldLayoutIdLst>
  <p:txStyles>
    <p:titleStyle>
      <a:lvl1pPr algn="l" rtl="0" eaLnBrk="1" fontAlgn="base" hangingPunct="1">
        <a:spcBef>
          <a:spcPct val="0"/>
        </a:spcBef>
        <a:spcAft>
          <a:spcPct val="0"/>
        </a:spcAft>
        <a:defRPr sz="3600">
          <a:solidFill>
            <a:srgbClr val="413000"/>
          </a:solidFill>
          <a:latin typeface="+mj-lt"/>
          <a:ea typeface="+mj-ea"/>
          <a:cs typeface="+mj-cs"/>
        </a:defRPr>
      </a:lvl1pPr>
      <a:lvl2pPr algn="l" rtl="0" eaLnBrk="1" fontAlgn="base" hangingPunct="1">
        <a:spcBef>
          <a:spcPct val="0"/>
        </a:spcBef>
        <a:spcAft>
          <a:spcPct val="0"/>
        </a:spcAft>
        <a:defRPr sz="3600">
          <a:solidFill>
            <a:srgbClr val="413000"/>
          </a:solidFill>
          <a:latin typeface="Arial" charset="0"/>
        </a:defRPr>
      </a:lvl2pPr>
      <a:lvl3pPr algn="l" rtl="0" eaLnBrk="1" fontAlgn="base" hangingPunct="1">
        <a:spcBef>
          <a:spcPct val="0"/>
        </a:spcBef>
        <a:spcAft>
          <a:spcPct val="0"/>
        </a:spcAft>
        <a:defRPr sz="3600">
          <a:solidFill>
            <a:srgbClr val="413000"/>
          </a:solidFill>
          <a:latin typeface="Arial" charset="0"/>
        </a:defRPr>
      </a:lvl3pPr>
      <a:lvl4pPr algn="l" rtl="0" eaLnBrk="1" fontAlgn="base" hangingPunct="1">
        <a:spcBef>
          <a:spcPct val="0"/>
        </a:spcBef>
        <a:spcAft>
          <a:spcPct val="0"/>
        </a:spcAft>
        <a:defRPr sz="3600">
          <a:solidFill>
            <a:srgbClr val="413000"/>
          </a:solidFill>
          <a:latin typeface="Arial" charset="0"/>
        </a:defRPr>
      </a:lvl4pPr>
      <a:lvl5pPr algn="l" rtl="0" eaLnBrk="1" fontAlgn="base" hangingPunct="1">
        <a:spcBef>
          <a:spcPct val="0"/>
        </a:spcBef>
        <a:spcAft>
          <a:spcPct val="0"/>
        </a:spcAft>
        <a:defRPr sz="3600">
          <a:solidFill>
            <a:srgbClr val="413000"/>
          </a:solidFill>
          <a:latin typeface="Arial" charset="0"/>
        </a:defRPr>
      </a:lvl5pPr>
      <a:lvl6pPr marL="457200" algn="l" rtl="0" eaLnBrk="1" fontAlgn="base" hangingPunct="1">
        <a:spcBef>
          <a:spcPct val="0"/>
        </a:spcBef>
        <a:spcAft>
          <a:spcPct val="0"/>
        </a:spcAft>
        <a:defRPr sz="3600">
          <a:solidFill>
            <a:srgbClr val="413000"/>
          </a:solidFill>
          <a:latin typeface="Arial" charset="0"/>
        </a:defRPr>
      </a:lvl6pPr>
      <a:lvl7pPr marL="914400" algn="l" rtl="0" eaLnBrk="1" fontAlgn="base" hangingPunct="1">
        <a:spcBef>
          <a:spcPct val="0"/>
        </a:spcBef>
        <a:spcAft>
          <a:spcPct val="0"/>
        </a:spcAft>
        <a:defRPr sz="3600">
          <a:solidFill>
            <a:srgbClr val="413000"/>
          </a:solidFill>
          <a:latin typeface="Arial" charset="0"/>
        </a:defRPr>
      </a:lvl7pPr>
      <a:lvl8pPr marL="1371600" algn="l" rtl="0" eaLnBrk="1" fontAlgn="base" hangingPunct="1">
        <a:spcBef>
          <a:spcPct val="0"/>
        </a:spcBef>
        <a:spcAft>
          <a:spcPct val="0"/>
        </a:spcAft>
        <a:defRPr sz="3600">
          <a:solidFill>
            <a:srgbClr val="413000"/>
          </a:solidFill>
          <a:latin typeface="Arial" charset="0"/>
        </a:defRPr>
      </a:lvl8pPr>
      <a:lvl9pPr marL="1828800" algn="l" rtl="0" eaLnBrk="1" fontAlgn="base" hangingPunct="1">
        <a:spcBef>
          <a:spcPct val="0"/>
        </a:spcBef>
        <a:spcAft>
          <a:spcPct val="0"/>
        </a:spcAft>
        <a:defRPr sz="3600">
          <a:solidFill>
            <a:srgbClr val="413000"/>
          </a:solidFill>
          <a:latin typeface="Arial" charset="0"/>
        </a:defRPr>
      </a:lvl9pPr>
    </p:titleStyle>
    <p:bodyStyle>
      <a:lvl1pPr marL="342900" indent="-342900" algn="l" rtl="0" eaLnBrk="1" fontAlgn="base" hangingPunct="1">
        <a:spcBef>
          <a:spcPct val="20000"/>
        </a:spcBef>
        <a:spcAft>
          <a:spcPct val="0"/>
        </a:spcAft>
        <a:buClr>
          <a:srgbClr val="EE80B3"/>
        </a:buClr>
        <a:buSzPct val="50000"/>
        <a:buFont typeface="Wingdings" pitchFamily="2" charset="2"/>
        <a:buChar char="l"/>
        <a:defRPr sz="3000">
          <a:solidFill>
            <a:srgbClr val="413000"/>
          </a:solidFill>
          <a:latin typeface="+mn-lt"/>
          <a:ea typeface="+mn-ea"/>
          <a:cs typeface="+mn-cs"/>
        </a:defRPr>
      </a:lvl1pPr>
      <a:lvl2pPr marL="742950" indent="-285750" algn="l" rtl="0" eaLnBrk="1" fontAlgn="base" hangingPunct="1">
        <a:spcBef>
          <a:spcPct val="20000"/>
        </a:spcBef>
        <a:spcAft>
          <a:spcPct val="0"/>
        </a:spcAft>
        <a:buClr>
          <a:schemeClr val="bg1"/>
        </a:buClr>
        <a:buChar char="•"/>
        <a:defRPr sz="2800">
          <a:solidFill>
            <a:srgbClr val="413000"/>
          </a:solidFill>
          <a:latin typeface="+mn-lt"/>
        </a:defRPr>
      </a:lvl2pPr>
      <a:lvl3pPr marL="1143000" indent="-228600" algn="l" rtl="0" eaLnBrk="1" fontAlgn="base" hangingPunct="1">
        <a:spcBef>
          <a:spcPct val="20000"/>
        </a:spcBef>
        <a:spcAft>
          <a:spcPct val="0"/>
        </a:spcAft>
        <a:buClr>
          <a:schemeClr val="bg1"/>
        </a:buClr>
        <a:buSzPct val="45000"/>
        <a:buFont typeface="Wingdings" pitchFamily="2" charset="2"/>
        <a:buChar char="n"/>
        <a:defRPr sz="2400">
          <a:solidFill>
            <a:srgbClr val="413000"/>
          </a:solidFill>
          <a:latin typeface="+mn-lt"/>
        </a:defRPr>
      </a:lvl3pPr>
      <a:lvl4pPr marL="1600200" indent="-228600" algn="l" rtl="0" eaLnBrk="1" fontAlgn="base" hangingPunct="1">
        <a:spcBef>
          <a:spcPct val="20000"/>
        </a:spcBef>
        <a:spcAft>
          <a:spcPct val="0"/>
        </a:spcAft>
        <a:buClr>
          <a:srgbClr val="EE80B3"/>
        </a:buClr>
        <a:buChar char="•"/>
        <a:defRPr sz="2000">
          <a:solidFill>
            <a:srgbClr val="413000"/>
          </a:solidFill>
          <a:latin typeface="+mn-lt"/>
        </a:defRPr>
      </a:lvl4pPr>
      <a:lvl5pPr marL="20574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5pPr>
      <a:lvl6pPr marL="25146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6pPr>
      <a:lvl7pPr marL="29718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7pPr>
      <a:lvl8pPr marL="34290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8pPr>
      <a:lvl9pPr marL="38862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chemeClr val="tx2"/>
            </a:gs>
            <a:gs pos="100000">
              <a:schemeClr val="accent3">
                <a:lumMod val="33000"/>
                <a:lumOff val="67000"/>
              </a:schemeClr>
            </a:gs>
          </a:gsLst>
          <a:lin ang="18900000" scaled="1"/>
          <a:tileRect/>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827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mn-lt"/>
              </a:defRPr>
            </a:lvl1pPr>
          </a:lstStyle>
          <a:p>
            <a:pPr>
              <a:defRPr/>
            </a:pPr>
            <a:endParaRPr lang="en-US" dirty="0"/>
          </a:p>
        </p:txBody>
      </p:sp>
      <p:sp>
        <p:nvSpPr>
          <p:cNvPr id="297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dirty="0"/>
          </a:p>
        </p:txBody>
      </p:sp>
    </p:spTree>
    <p:extLst>
      <p:ext uri="{BB962C8B-B14F-4D97-AF65-F5344CB8AC3E}">
        <p14:creationId xmlns:p14="http://schemas.microsoft.com/office/powerpoint/2010/main" val="1183503714"/>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2" r:id="rId12"/>
  </p:sldLayoutIdLst>
  <p:txStyles>
    <p:titleStyle>
      <a:lvl1pPr algn="l" rtl="0" eaLnBrk="1" fontAlgn="base" hangingPunct="1">
        <a:spcBef>
          <a:spcPct val="0"/>
        </a:spcBef>
        <a:spcAft>
          <a:spcPct val="0"/>
        </a:spcAft>
        <a:defRPr sz="3600">
          <a:solidFill>
            <a:srgbClr val="413000"/>
          </a:solidFill>
          <a:latin typeface="+mj-lt"/>
          <a:ea typeface="+mj-ea"/>
          <a:cs typeface="+mj-cs"/>
        </a:defRPr>
      </a:lvl1pPr>
      <a:lvl2pPr algn="l" rtl="0" eaLnBrk="1" fontAlgn="base" hangingPunct="1">
        <a:spcBef>
          <a:spcPct val="0"/>
        </a:spcBef>
        <a:spcAft>
          <a:spcPct val="0"/>
        </a:spcAft>
        <a:defRPr sz="3600">
          <a:solidFill>
            <a:srgbClr val="413000"/>
          </a:solidFill>
          <a:latin typeface="Arial" charset="0"/>
        </a:defRPr>
      </a:lvl2pPr>
      <a:lvl3pPr algn="l" rtl="0" eaLnBrk="1" fontAlgn="base" hangingPunct="1">
        <a:spcBef>
          <a:spcPct val="0"/>
        </a:spcBef>
        <a:spcAft>
          <a:spcPct val="0"/>
        </a:spcAft>
        <a:defRPr sz="3600">
          <a:solidFill>
            <a:srgbClr val="413000"/>
          </a:solidFill>
          <a:latin typeface="Arial" charset="0"/>
        </a:defRPr>
      </a:lvl3pPr>
      <a:lvl4pPr algn="l" rtl="0" eaLnBrk="1" fontAlgn="base" hangingPunct="1">
        <a:spcBef>
          <a:spcPct val="0"/>
        </a:spcBef>
        <a:spcAft>
          <a:spcPct val="0"/>
        </a:spcAft>
        <a:defRPr sz="3600">
          <a:solidFill>
            <a:srgbClr val="413000"/>
          </a:solidFill>
          <a:latin typeface="Arial" charset="0"/>
        </a:defRPr>
      </a:lvl4pPr>
      <a:lvl5pPr algn="l" rtl="0" eaLnBrk="1" fontAlgn="base" hangingPunct="1">
        <a:spcBef>
          <a:spcPct val="0"/>
        </a:spcBef>
        <a:spcAft>
          <a:spcPct val="0"/>
        </a:spcAft>
        <a:defRPr sz="3600">
          <a:solidFill>
            <a:srgbClr val="413000"/>
          </a:solidFill>
          <a:latin typeface="Arial" charset="0"/>
        </a:defRPr>
      </a:lvl5pPr>
      <a:lvl6pPr marL="457200" algn="l" rtl="0" eaLnBrk="1" fontAlgn="base" hangingPunct="1">
        <a:spcBef>
          <a:spcPct val="0"/>
        </a:spcBef>
        <a:spcAft>
          <a:spcPct val="0"/>
        </a:spcAft>
        <a:defRPr sz="3600">
          <a:solidFill>
            <a:srgbClr val="413000"/>
          </a:solidFill>
          <a:latin typeface="Arial" charset="0"/>
        </a:defRPr>
      </a:lvl6pPr>
      <a:lvl7pPr marL="914400" algn="l" rtl="0" eaLnBrk="1" fontAlgn="base" hangingPunct="1">
        <a:spcBef>
          <a:spcPct val="0"/>
        </a:spcBef>
        <a:spcAft>
          <a:spcPct val="0"/>
        </a:spcAft>
        <a:defRPr sz="3600">
          <a:solidFill>
            <a:srgbClr val="413000"/>
          </a:solidFill>
          <a:latin typeface="Arial" charset="0"/>
        </a:defRPr>
      </a:lvl7pPr>
      <a:lvl8pPr marL="1371600" algn="l" rtl="0" eaLnBrk="1" fontAlgn="base" hangingPunct="1">
        <a:spcBef>
          <a:spcPct val="0"/>
        </a:spcBef>
        <a:spcAft>
          <a:spcPct val="0"/>
        </a:spcAft>
        <a:defRPr sz="3600">
          <a:solidFill>
            <a:srgbClr val="413000"/>
          </a:solidFill>
          <a:latin typeface="Arial" charset="0"/>
        </a:defRPr>
      </a:lvl8pPr>
      <a:lvl9pPr marL="1828800" algn="l" rtl="0" eaLnBrk="1" fontAlgn="base" hangingPunct="1">
        <a:spcBef>
          <a:spcPct val="0"/>
        </a:spcBef>
        <a:spcAft>
          <a:spcPct val="0"/>
        </a:spcAft>
        <a:defRPr sz="3600">
          <a:solidFill>
            <a:srgbClr val="413000"/>
          </a:solidFill>
          <a:latin typeface="Arial" charset="0"/>
        </a:defRPr>
      </a:lvl9pPr>
    </p:titleStyle>
    <p:bodyStyle>
      <a:lvl1pPr marL="342900" indent="-342900" algn="l" rtl="0" eaLnBrk="1" fontAlgn="base" hangingPunct="1">
        <a:spcBef>
          <a:spcPct val="20000"/>
        </a:spcBef>
        <a:spcAft>
          <a:spcPct val="0"/>
        </a:spcAft>
        <a:buClr>
          <a:srgbClr val="EE80B3"/>
        </a:buClr>
        <a:buSzPct val="50000"/>
        <a:buFont typeface="Wingdings" pitchFamily="2" charset="2"/>
        <a:buChar char="l"/>
        <a:defRPr sz="3000">
          <a:solidFill>
            <a:srgbClr val="413000"/>
          </a:solidFill>
          <a:latin typeface="+mn-lt"/>
          <a:ea typeface="+mn-ea"/>
          <a:cs typeface="+mn-cs"/>
        </a:defRPr>
      </a:lvl1pPr>
      <a:lvl2pPr marL="742950" indent="-285750" algn="l" rtl="0" eaLnBrk="1" fontAlgn="base" hangingPunct="1">
        <a:spcBef>
          <a:spcPct val="20000"/>
        </a:spcBef>
        <a:spcAft>
          <a:spcPct val="0"/>
        </a:spcAft>
        <a:buClr>
          <a:schemeClr val="bg1"/>
        </a:buClr>
        <a:buChar char="•"/>
        <a:defRPr sz="2800">
          <a:solidFill>
            <a:srgbClr val="413000"/>
          </a:solidFill>
          <a:latin typeface="+mn-lt"/>
        </a:defRPr>
      </a:lvl2pPr>
      <a:lvl3pPr marL="1143000" indent="-228600" algn="l" rtl="0" eaLnBrk="1" fontAlgn="base" hangingPunct="1">
        <a:spcBef>
          <a:spcPct val="20000"/>
        </a:spcBef>
        <a:spcAft>
          <a:spcPct val="0"/>
        </a:spcAft>
        <a:buClr>
          <a:schemeClr val="bg1"/>
        </a:buClr>
        <a:buSzPct val="45000"/>
        <a:buFont typeface="Wingdings" pitchFamily="2" charset="2"/>
        <a:buChar char="n"/>
        <a:defRPr sz="2400">
          <a:solidFill>
            <a:srgbClr val="413000"/>
          </a:solidFill>
          <a:latin typeface="+mn-lt"/>
        </a:defRPr>
      </a:lvl3pPr>
      <a:lvl4pPr marL="1600200" indent="-228600" algn="l" rtl="0" eaLnBrk="1" fontAlgn="base" hangingPunct="1">
        <a:spcBef>
          <a:spcPct val="20000"/>
        </a:spcBef>
        <a:spcAft>
          <a:spcPct val="0"/>
        </a:spcAft>
        <a:buClr>
          <a:srgbClr val="EE80B3"/>
        </a:buClr>
        <a:buChar char="•"/>
        <a:defRPr sz="2000">
          <a:solidFill>
            <a:srgbClr val="413000"/>
          </a:solidFill>
          <a:latin typeface="+mn-lt"/>
        </a:defRPr>
      </a:lvl4pPr>
      <a:lvl5pPr marL="20574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5pPr>
      <a:lvl6pPr marL="25146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6pPr>
      <a:lvl7pPr marL="29718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7pPr>
      <a:lvl8pPr marL="34290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8pPr>
      <a:lvl9pPr marL="38862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chemeClr val="tx2"/>
            </a:gs>
            <a:gs pos="100000">
              <a:schemeClr val="accent3">
                <a:lumMod val="33000"/>
                <a:lumOff val="67000"/>
              </a:schemeClr>
            </a:gs>
          </a:gsLst>
          <a:lin ang="18900000" scaled="1"/>
          <a:tileRect/>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34475" cy="6858000"/>
          </a:xfrm>
          <a:prstGeom prst="rect">
            <a:avLst/>
          </a:prstGeom>
        </p:spPr>
      </p:pic>
      <p:pic>
        <p:nvPicPr>
          <p:cNvPr id="16" name="Picture 15"/>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8"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6"/>
          <p:cNvSpPr>
            <a:spLocks noGrp="1" noChangeArrowheads="1"/>
          </p:cNvSpPr>
          <p:nvPr>
            <p:ph type="body" idx="1"/>
          </p:nvPr>
        </p:nvSpPr>
        <p:spPr bwMode="auto">
          <a:xfrm>
            <a:off x="457200" y="1828800"/>
            <a:ext cx="8229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Date Placeholder 4"/>
          <p:cNvSpPr txBox="1">
            <a:spLocks noGrp="1"/>
          </p:cNvSpPr>
          <p:nvPr/>
        </p:nvSpPr>
        <p:spPr bwMode="auto">
          <a:xfrm>
            <a:off x="228600" y="6262688"/>
            <a:ext cx="3924300" cy="476250"/>
          </a:xfrm>
          <a:prstGeom prst="rect">
            <a:avLst/>
          </a:prstGeom>
          <a:noFill/>
          <a:ln>
            <a:miter lim="800000"/>
            <a:headEnd/>
            <a:tailEnd/>
          </a:ln>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defRPr/>
            </a:pPr>
            <a:r>
              <a:rPr lang="en-US" sz="1100" i="1" dirty="0" smtClean="0">
                <a:solidFill>
                  <a:srgbClr val="5F6D75"/>
                </a:solidFill>
                <a:cs typeface="Arial" charset="0"/>
              </a:rPr>
              <a:t>California POLST Education Program</a:t>
            </a:r>
          </a:p>
          <a:p>
            <a:pPr eaLnBrk="1" hangingPunct="1">
              <a:defRPr/>
            </a:pPr>
            <a:r>
              <a:rPr lang="en-US" sz="1000" dirty="0" smtClean="0">
                <a:solidFill>
                  <a:srgbClr val="5F6D75"/>
                </a:solidFill>
                <a:cs typeface="Arial" charset="0"/>
              </a:rPr>
              <a:t>©2018 Coalition for Compassionate Care of California</a:t>
            </a:r>
          </a:p>
          <a:p>
            <a:pPr eaLnBrk="1" hangingPunct="1">
              <a:defRPr/>
            </a:pPr>
            <a:r>
              <a:rPr lang="en-US" sz="800" dirty="0" smtClean="0">
                <a:solidFill>
                  <a:srgbClr val="5F6D75"/>
                </a:solidFill>
                <a:cs typeface="Arial" charset="0"/>
              </a:rPr>
              <a:t>Materials made possible by a grant from the California Health Care Foundation</a:t>
            </a:r>
          </a:p>
        </p:txBody>
      </p:sp>
      <p:sp>
        <p:nvSpPr>
          <p:cNvPr id="1031" name="Text Box 15"/>
          <p:cNvSpPr txBox="1">
            <a:spLocks noChangeArrowheads="1"/>
          </p:cNvSpPr>
          <p:nvPr/>
        </p:nvSpPr>
        <p:spPr bwMode="auto">
          <a:xfrm>
            <a:off x="4152900" y="6378575"/>
            <a:ext cx="8382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spcBef>
                <a:spcPct val="50000"/>
              </a:spcBef>
              <a:defRPr/>
            </a:pPr>
            <a:fld id="{C6DEB93A-5876-471E-98A7-26A978DFEE04}" type="slidenum">
              <a:rPr lang="en-US" sz="1200" smtClean="0">
                <a:solidFill>
                  <a:srgbClr val="413000"/>
                </a:solidFill>
                <a:latin typeface="Arial" charset="0"/>
              </a:rPr>
              <a:pPr>
                <a:spcBef>
                  <a:spcPct val="50000"/>
                </a:spcBef>
                <a:defRPr/>
              </a:pPr>
              <a:t>‹#›</a:t>
            </a:fld>
            <a:endParaRPr lang="en-US" sz="1200" dirty="0" smtClean="0">
              <a:solidFill>
                <a:srgbClr val="413000"/>
              </a:solidFill>
              <a:latin typeface="Arial" charset="0"/>
            </a:endParaRPr>
          </a:p>
        </p:txBody>
      </p:sp>
      <p:sp>
        <p:nvSpPr>
          <p:cNvPr id="11" name="Text Box 15"/>
          <p:cNvSpPr txBox="1">
            <a:spLocks noChangeArrowheads="1"/>
          </p:cNvSpPr>
          <p:nvPr userDrawn="1"/>
        </p:nvSpPr>
        <p:spPr bwMode="auto">
          <a:xfrm>
            <a:off x="4152900" y="6378575"/>
            <a:ext cx="8382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spcBef>
                <a:spcPct val="50000"/>
              </a:spcBef>
              <a:defRPr/>
            </a:pPr>
            <a:fld id="{C6DEB93A-5876-471E-98A7-26A978DFEE04}" type="slidenum">
              <a:rPr lang="en-US" sz="1200" smtClean="0">
                <a:solidFill>
                  <a:srgbClr val="5F6D75"/>
                </a:solidFill>
                <a:latin typeface="Arial" charset="0"/>
              </a:rPr>
              <a:pPr>
                <a:spcBef>
                  <a:spcPct val="50000"/>
                </a:spcBef>
                <a:defRPr/>
              </a:pPr>
              <a:t>‹#›</a:t>
            </a:fld>
            <a:endParaRPr lang="en-US" sz="1200" dirty="0" smtClean="0">
              <a:solidFill>
                <a:srgbClr val="5F6D75"/>
              </a:solidFill>
              <a:latin typeface="Arial" charset="0"/>
            </a:endParaRPr>
          </a:p>
        </p:txBody>
      </p:sp>
    </p:spTree>
    <p:extLst>
      <p:ext uri="{BB962C8B-B14F-4D97-AF65-F5344CB8AC3E}">
        <p14:creationId xmlns:p14="http://schemas.microsoft.com/office/powerpoint/2010/main" val="1361453614"/>
      </p:ext>
    </p:extLst>
  </p:cSld>
  <p:clrMap bg1="dk2" tx1="lt1" bg2="dk1" tx2="lt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Lst>
  <p:timing>
    <p:tnLst>
      <p:par>
        <p:cTn id="1" dur="indefinite" restart="never" nodeType="tmRoot"/>
      </p:par>
    </p:tnLst>
  </p:timing>
  <p:txStyles>
    <p:titleStyle>
      <a:lvl1pPr algn="l" rtl="0" eaLnBrk="1" fontAlgn="base" hangingPunct="1">
        <a:spcBef>
          <a:spcPct val="0"/>
        </a:spcBef>
        <a:spcAft>
          <a:spcPct val="0"/>
        </a:spcAft>
        <a:defRPr sz="3600">
          <a:solidFill>
            <a:srgbClr val="413000"/>
          </a:solidFill>
          <a:latin typeface="+mj-lt"/>
          <a:ea typeface="+mj-ea"/>
          <a:cs typeface="+mj-cs"/>
        </a:defRPr>
      </a:lvl1pPr>
      <a:lvl2pPr algn="l" rtl="0" eaLnBrk="1" fontAlgn="base" hangingPunct="1">
        <a:spcBef>
          <a:spcPct val="0"/>
        </a:spcBef>
        <a:spcAft>
          <a:spcPct val="0"/>
        </a:spcAft>
        <a:defRPr sz="3600">
          <a:solidFill>
            <a:srgbClr val="413000"/>
          </a:solidFill>
          <a:latin typeface="Arial" charset="0"/>
        </a:defRPr>
      </a:lvl2pPr>
      <a:lvl3pPr algn="l" rtl="0" eaLnBrk="1" fontAlgn="base" hangingPunct="1">
        <a:spcBef>
          <a:spcPct val="0"/>
        </a:spcBef>
        <a:spcAft>
          <a:spcPct val="0"/>
        </a:spcAft>
        <a:defRPr sz="3600">
          <a:solidFill>
            <a:srgbClr val="413000"/>
          </a:solidFill>
          <a:latin typeface="Arial" charset="0"/>
        </a:defRPr>
      </a:lvl3pPr>
      <a:lvl4pPr algn="l" rtl="0" eaLnBrk="1" fontAlgn="base" hangingPunct="1">
        <a:spcBef>
          <a:spcPct val="0"/>
        </a:spcBef>
        <a:spcAft>
          <a:spcPct val="0"/>
        </a:spcAft>
        <a:defRPr sz="3600">
          <a:solidFill>
            <a:srgbClr val="413000"/>
          </a:solidFill>
          <a:latin typeface="Arial" charset="0"/>
        </a:defRPr>
      </a:lvl4pPr>
      <a:lvl5pPr algn="l" rtl="0" eaLnBrk="1" fontAlgn="base" hangingPunct="1">
        <a:spcBef>
          <a:spcPct val="0"/>
        </a:spcBef>
        <a:spcAft>
          <a:spcPct val="0"/>
        </a:spcAft>
        <a:defRPr sz="3600">
          <a:solidFill>
            <a:srgbClr val="413000"/>
          </a:solidFill>
          <a:latin typeface="Arial" charset="0"/>
        </a:defRPr>
      </a:lvl5pPr>
      <a:lvl6pPr marL="457200" algn="l" rtl="0" eaLnBrk="1" fontAlgn="base" hangingPunct="1">
        <a:spcBef>
          <a:spcPct val="0"/>
        </a:spcBef>
        <a:spcAft>
          <a:spcPct val="0"/>
        </a:spcAft>
        <a:defRPr sz="3600">
          <a:solidFill>
            <a:srgbClr val="413000"/>
          </a:solidFill>
          <a:latin typeface="Arial" charset="0"/>
        </a:defRPr>
      </a:lvl6pPr>
      <a:lvl7pPr marL="914400" algn="l" rtl="0" eaLnBrk="1" fontAlgn="base" hangingPunct="1">
        <a:spcBef>
          <a:spcPct val="0"/>
        </a:spcBef>
        <a:spcAft>
          <a:spcPct val="0"/>
        </a:spcAft>
        <a:defRPr sz="3600">
          <a:solidFill>
            <a:srgbClr val="413000"/>
          </a:solidFill>
          <a:latin typeface="Arial" charset="0"/>
        </a:defRPr>
      </a:lvl7pPr>
      <a:lvl8pPr marL="1371600" algn="l" rtl="0" eaLnBrk="1" fontAlgn="base" hangingPunct="1">
        <a:spcBef>
          <a:spcPct val="0"/>
        </a:spcBef>
        <a:spcAft>
          <a:spcPct val="0"/>
        </a:spcAft>
        <a:defRPr sz="3600">
          <a:solidFill>
            <a:srgbClr val="413000"/>
          </a:solidFill>
          <a:latin typeface="Arial" charset="0"/>
        </a:defRPr>
      </a:lvl8pPr>
      <a:lvl9pPr marL="1828800" algn="l" rtl="0" eaLnBrk="1" fontAlgn="base" hangingPunct="1">
        <a:spcBef>
          <a:spcPct val="0"/>
        </a:spcBef>
        <a:spcAft>
          <a:spcPct val="0"/>
        </a:spcAft>
        <a:defRPr sz="3600">
          <a:solidFill>
            <a:srgbClr val="413000"/>
          </a:solidFill>
          <a:latin typeface="Arial" charset="0"/>
        </a:defRPr>
      </a:lvl9pPr>
    </p:titleStyle>
    <p:bodyStyle>
      <a:lvl1pPr marL="342900" indent="-342900" algn="l" rtl="0" eaLnBrk="1" fontAlgn="base" hangingPunct="1">
        <a:spcBef>
          <a:spcPct val="20000"/>
        </a:spcBef>
        <a:spcAft>
          <a:spcPct val="0"/>
        </a:spcAft>
        <a:buClr>
          <a:srgbClr val="EE80B3"/>
        </a:buClr>
        <a:buSzPct val="50000"/>
        <a:buFont typeface="Wingdings" pitchFamily="2" charset="2"/>
        <a:buChar char="l"/>
        <a:defRPr sz="3000">
          <a:solidFill>
            <a:srgbClr val="413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rgbClr val="413000"/>
          </a:solidFill>
          <a:latin typeface="+mn-lt"/>
        </a:defRPr>
      </a:lvl2pPr>
      <a:lvl3pPr marL="1143000" indent="-228600" algn="l" rtl="0" eaLnBrk="1" fontAlgn="base" hangingPunct="1">
        <a:spcBef>
          <a:spcPct val="20000"/>
        </a:spcBef>
        <a:spcAft>
          <a:spcPct val="0"/>
        </a:spcAft>
        <a:buClr>
          <a:schemeClr val="tx1"/>
        </a:buClr>
        <a:buSzPct val="45000"/>
        <a:buFont typeface="Wingdings" pitchFamily="2" charset="2"/>
        <a:buChar char="n"/>
        <a:defRPr sz="2400">
          <a:solidFill>
            <a:srgbClr val="413000"/>
          </a:solidFill>
          <a:latin typeface="+mn-lt"/>
        </a:defRPr>
      </a:lvl3pPr>
      <a:lvl4pPr marL="1600200" indent="-228600" algn="l" rtl="0" eaLnBrk="1" fontAlgn="base" hangingPunct="1">
        <a:spcBef>
          <a:spcPct val="20000"/>
        </a:spcBef>
        <a:spcAft>
          <a:spcPct val="0"/>
        </a:spcAft>
        <a:buClr>
          <a:srgbClr val="EE80B3"/>
        </a:buClr>
        <a:buChar char="•"/>
        <a:defRPr sz="2000">
          <a:solidFill>
            <a:srgbClr val="413000"/>
          </a:solidFill>
          <a:latin typeface="+mn-lt"/>
        </a:defRPr>
      </a:lvl4pPr>
      <a:lvl5pPr marL="20574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5pPr>
      <a:lvl6pPr marL="25146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6pPr>
      <a:lvl7pPr marL="29718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7pPr>
      <a:lvl8pPr marL="34290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8pPr>
      <a:lvl9pPr marL="38862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polst.org/"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www.capolst.org/"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551792" y="25268"/>
            <a:ext cx="5433372" cy="2862322"/>
          </a:xfrm>
          <a:noFill/>
        </p:spPr>
        <p:txBody>
          <a:bodyPr wrap="square">
            <a:spAutoFit/>
          </a:bodyPr>
          <a:lstStyle/>
          <a:p>
            <a:r>
              <a:rPr lang="en-US" altLang="en-US" sz="6000" b="1" dirty="0">
                <a:solidFill>
                  <a:schemeClr val="bg1"/>
                </a:solidFill>
              </a:rPr>
              <a:t>POLST Community Presentation</a:t>
            </a:r>
            <a:endParaRPr lang="en-US" sz="6000" dirty="0" smtClean="0">
              <a:solidFill>
                <a:schemeClr val="bg1"/>
              </a:solidFill>
            </a:endParaRPr>
          </a:p>
        </p:txBody>
      </p:sp>
      <p:sp>
        <p:nvSpPr>
          <p:cNvPr id="6147" name="Rectangle 3"/>
          <p:cNvSpPr>
            <a:spLocks noGrp="1" noChangeArrowheads="1"/>
          </p:cNvSpPr>
          <p:nvPr>
            <p:ph type="subTitle" sz="quarter" idx="1"/>
          </p:nvPr>
        </p:nvSpPr>
        <p:spPr>
          <a:xfrm>
            <a:off x="906415" y="2752414"/>
            <a:ext cx="4977474" cy="3333810"/>
          </a:xfrm>
        </p:spPr>
        <p:txBody>
          <a:bodyPr/>
          <a:lstStyle/>
          <a:p>
            <a:pPr>
              <a:lnSpc>
                <a:spcPct val="90000"/>
              </a:lnSpc>
            </a:pPr>
            <a:r>
              <a:rPr lang="en-US" sz="3200" b="1" u="sng" dirty="0">
                <a:solidFill>
                  <a:schemeClr val="bg1"/>
                </a:solidFill>
              </a:rPr>
              <a:t>P</a:t>
            </a:r>
            <a:r>
              <a:rPr lang="en-US" sz="3200" dirty="0">
                <a:solidFill>
                  <a:schemeClr val="bg1"/>
                </a:solidFill>
              </a:rPr>
              <a:t>hysician</a:t>
            </a:r>
          </a:p>
          <a:p>
            <a:pPr>
              <a:lnSpc>
                <a:spcPct val="90000"/>
              </a:lnSpc>
            </a:pPr>
            <a:r>
              <a:rPr lang="en-US" sz="3200" b="1" u="sng" dirty="0">
                <a:solidFill>
                  <a:schemeClr val="bg1"/>
                </a:solidFill>
              </a:rPr>
              <a:t>O</a:t>
            </a:r>
            <a:r>
              <a:rPr lang="en-US" sz="3200" dirty="0">
                <a:solidFill>
                  <a:schemeClr val="bg1"/>
                </a:solidFill>
              </a:rPr>
              <a:t>rders for </a:t>
            </a:r>
          </a:p>
          <a:p>
            <a:pPr>
              <a:lnSpc>
                <a:spcPct val="90000"/>
              </a:lnSpc>
            </a:pPr>
            <a:r>
              <a:rPr lang="en-US" sz="3200" b="1" u="sng" dirty="0">
                <a:solidFill>
                  <a:schemeClr val="bg1"/>
                </a:solidFill>
              </a:rPr>
              <a:t>L</a:t>
            </a:r>
            <a:r>
              <a:rPr lang="en-US" sz="3200" dirty="0">
                <a:solidFill>
                  <a:schemeClr val="bg1"/>
                </a:solidFill>
              </a:rPr>
              <a:t>ife</a:t>
            </a:r>
          </a:p>
          <a:p>
            <a:pPr>
              <a:lnSpc>
                <a:spcPct val="90000"/>
              </a:lnSpc>
            </a:pPr>
            <a:r>
              <a:rPr lang="en-US" sz="3200" b="1" u="sng" dirty="0">
                <a:solidFill>
                  <a:schemeClr val="bg1"/>
                </a:solidFill>
              </a:rPr>
              <a:t>S</a:t>
            </a:r>
            <a:r>
              <a:rPr lang="en-US" sz="3200" dirty="0">
                <a:solidFill>
                  <a:schemeClr val="bg1"/>
                </a:solidFill>
              </a:rPr>
              <a:t>ustaining</a:t>
            </a:r>
            <a:endParaRPr lang="en-US" sz="3200" u="sng" dirty="0">
              <a:solidFill>
                <a:schemeClr val="bg1"/>
              </a:solidFill>
            </a:endParaRPr>
          </a:p>
          <a:p>
            <a:pPr>
              <a:lnSpc>
                <a:spcPct val="90000"/>
              </a:lnSpc>
            </a:pPr>
            <a:r>
              <a:rPr lang="en-US" sz="3200" b="1" u="sng" dirty="0">
                <a:solidFill>
                  <a:schemeClr val="bg1"/>
                </a:solidFill>
              </a:rPr>
              <a:t>T</a:t>
            </a:r>
            <a:r>
              <a:rPr lang="en-US" sz="3200" dirty="0">
                <a:solidFill>
                  <a:schemeClr val="bg1"/>
                </a:solidFill>
              </a:rPr>
              <a:t>reatment</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88572" y="464383"/>
            <a:ext cx="4941485" cy="6392372"/>
          </a:xfrm>
          <a:prstGeom prst="rect">
            <a:avLst/>
          </a:prstGeom>
        </p:spPr>
      </p:pic>
    </p:spTree>
    <p:extLst>
      <p:ext uri="{BB962C8B-B14F-4D97-AF65-F5344CB8AC3E}">
        <p14:creationId xmlns:p14="http://schemas.microsoft.com/office/powerpoint/2010/main" val="65455913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dirty="0"/>
              <a:t>Who Would Benefit from Having a POLST Form?</a:t>
            </a:r>
            <a:endParaRPr lang="en-US" dirty="0" smtClean="0">
              <a:solidFill>
                <a:schemeClr val="accent1"/>
              </a:solidFill>
            </a:endParaRPr>
          </a:p>
        </p:txBody>
      </p:sp>
      <p:sp>
        <p:nvSpPr>
          <p:cNvPr id="10243" name="Rectangle 3"/>
          <p:cNvSpPr>
            <a:spLocks noGrp="1" noChangeArrowheads="1"/>
          </p:cNvSpPr>
          <p:nvPr>
            <p:ph idx="1"/>
          </p:nvPr>
        </p:nvSpPr>
        <p:spPr>
          <a:xfrm>
            <a:off x="457200" y="1919288"/>
            <a:ext cx="8229600" cy="4302125"/>
          </a:xfrm>
          <a:noFill/>
        </p:spPr>
        <p:txBody>
          <a:bodyPr/>
          <a:lstStyle/>
          <a:p>
            <a:pPr>
              <a:spcBef>
                <a:spcPct val="50000"/>
              </a:spcBef>
              <a:buClr>
                <a:srgbClr val="413000"/>
              </a:buClr>
              <a:buSzPct val="75000"/>
              <a:buFont typeface="Symbol" pitchFamily="18" charset="2"/>
              <a:buChar char="·"/>
            </a:pPr>
            <a:r>
              <a:rPr lang="en-US" sz="3200" dirty="0">
                <a:solidFill>
                  <a:schemeClr val="bg1"/>
                </a:solidFill>
              </a:rPr>
              <a:t>Chronic, progressive illness</a:t>
            </a:r>
          </a:p>
          <a:p>
            <a:pPr>
              <a:spcBef>
                <a:spcPct val="50000"/>
              </a:spcBef>
              <a:buClr>
                <a:srgbClr val="413000"/>
              </a:buClr>
              <a:buSzPct val="75000"/>
              <a:buFont typeface="Symbol" pitchFamily="18" charset="2"/>
              <a:buChar char="·"/>
            </a:pPr>
            <a:r>
              <a:rPr lang="en-US" sz="3200" dirty="0">
                <a:solidFill>
                  <a:schemeClr val="bg1"/>
                </a:solidFill>
              </a:rPr>
              <a:t>Serious health condition</a:t>
            </a:r>
          </a:p>
          <a:p>
            <a:pPr>
              <a:spcBef>
                <a:spcPct val="50000"/>
              </a:spcBef>
              <a:buClr>
                <a:srgbClr val="413000"/>
              </a:buClr>
              <a:buSzPct val="75000"/>
              <a:buFont typeface="Symbol" pitchFamily="18" charset="2"/>
              <a:buChar char="·"/>
            </a:pPr>
            <a:r>
              <a:rPr lang="en-US" sz="3200" dirty="0">
                <a:solidFill>
                  <a:schemeClr val="bg1"/>
                </a:solidFill>
              </a:rPr>
              <a:t>Medically </a:t>
            </a:r>
            <a:r>
              <a:rPr lang="en-US" sz="3200" dirty="0" smtClean="0">
                <a:solidFill>
                  <a:schemeClr val="bg1"/>
                </a:solidFill>
              </a:rPr>
              <a:t>frail</a:t>
            </a:r>
            <a:endParaRPr lang="en-US" sz="3200" dirty="0">
              <a:solidFill>
                <a:schemeClr val="bg1"/>
              </a:solidFill>
            </a:endParaRPr>
          </a:p>
        </p:txBody>
      </p:sp>
    </p:spTree>
    <p:extLst>
      <p:ext uri="{BB962C8B-B14F-4D97-AF65-F5344CB8AC3E}">
        <p14:creationId xmlns:p14="http://schemas.microsoft.com/office/powerpoint/2010/main" val="198065281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POLST History</a:t>
            </a:r>
            <a:endParaRPr lang="en-US" dirty="0"/>
          </a:p>
        </p:txBody>
      </p:sp>
      <p:sp>
        <p:nvSpPr>
          <p:cNvPr id="3" name="Content Placeholder 2"/>
          <p:cNvSpPr>
            <a:spLocks noGrp="1"/>
          </p:cNvSpPr>
          <p:nvPr>
            <p:ph idx="1"/>
          </p:nvPr>
        </p:nvSpPr>
        <p:spPr>
          <a:xfrm>
            <a:off x="520262" y="2364828"/>
            <a:ext cx="8166538" cy="3766097"/>
          </a:xfrm>
        </p:spPr>
        <p:txBody>
          <a:bodyPr/>
          <a:lstStyle/>
          <a:p>
            <a:pPr>
              <a:spcBef>
                <a:spcPct val="50000"/>
              </a:spcBef>
              <a:buClr>
                <a:srgbClr val="413000"/>
              </a:buClr>
              <a:buSzPct val="75000"/>
              <a:buFont typeface="Symbol" pitchFamily="18" charset="2"/>
              <a:buChar char="·"/>
            </a:pPr>
            <a:r>
              <a:rPr lang="en-US" sz="2800" dirty="0">
                <a:solidFill>
                  <a:schemeClr val="bg1"/>
                </a:solidFill>
              </a:rPr>
              <a:t>POLST development began in Oregon in </a:t>
            </a:r>
            <a:r>
              <a:rPr lang="en-US" sz="2800" dirty="0" smtClean="0">
                <a:solidFill>
                  <a:schemeClr val="bg1"/>
                </a:solidFill>
              </a:rPr>
              <a:t>1991</a:t>
            </a:r>
            <a:endParaRPr lang="en-US" sz="2800" dirty="0">
              <a:solidFill>
                <a:schemeClr val="bg1"/>
              </a:solidFill>
            </a:endParaRPr>
          </a:p>
          <a:p>
            <a:pPr>
              <a:spcBef>
                <a:spcPct val="50000"/>
              </a:spcBef>
              <a:buClr>
                <a:srgbClr val="413000"/>
              </a:buClr>
              <a:buSzPct val="75000"/>
              <a:buFont typeface="Symbol" pitchFamily="18" charset="2"/>
              <a:buChar char="·"/>
            </a:pPr>
            <a:r>
              <a:rPr lang="en-US" sz="2800" dirty="0">
                <a:solidFill>
                  <a:schemeClr val="bg1"/>
                </a:solidFill>
              </a:rPr>
              <a:t>Expanded to </a:t>
            </a:r>
            <a:r>
              <a:rPr lang="en-US" sz="2800" dirty="0" smtClean="0">
                <a:solidFill>
                  <a:schemeClr val="bg1"/>
                </a:solidFill>
              </a:rPr>
              <a:t>most </a:t>
            </a:r>
            <a:r>
              <a:rPr lang="en-US" sz="2800" dirty="0">
                <a:solidFill>
                  <a:schemeClr val="bg1"/>
                </a:solidFill>
              </a:rPr>
              <a:t>of </a:t>
            </a:r>
            <a:r>
              <a:rPr lang="en-US" sz="2800" dirty="0" smtClean="0">
                <a:solidFill>
                  <a:schemeClr val="bg1"/>
                </a:solidFill>
              </a:rPr>
              <a:t>the United States</a:t>
            </a:r>
          </a:p>
          <a:p>
            <a:pPr>
              <a:spcBef>
                <a:spcPct val="50000"/>
              </a:spcBef>
              <a:buClr>
                <a:srgbClr val="413000"/>
              </a:buClr>
              <a:buSzPct val="75000"/>
              <a:buFont typeface="Symbol" pitchFamily="18" charset="2"/>
              <a:buChar char="·"/>
            </a:pPr>
            <a:r>
              <a:rPr lang="en-US" sz="2800" dirty="0" smtClean="0">
                <a:solidFill>
                  <a:schemeClr val="bg1"/>
                </a:solidFill>
              </a:rPr>
              <a:t>Studies have shown that POLST is effective in providing care that is consistent with patient wishes</a:t>
            </a:r>
            <a:endParaRPr lang="en-US" sz="28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500858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 Box 4"/>
          <p:cNvSpPr txBox="1">
            <a:spLocks noChangeArrowheads="1"/>
          </p:cNvSpPr>
          <p:nvPr/>
        </p:nvSpPr>
        <p:spPr bwMode="auto">
          <a:xfrm>
            <a:off x="4449763" y="5594350"/>
            <a:ext cx="346075" cy="519113"/>
          </a:xfrm>
          <a:prstGeom prst="rect">
            <a:avLst/>
          </a:prstGeom>
          <a:noFill/>
          <a:ln w="12700">
            <a:noFill/>
            <a:miter lim="800000"/>
            <a:headEnd type="none" w="sm" len="sm"/>
            <a:tailEnd type="none" w="sm" len="sm"/>
          </a:ln>
        </p:spPr>
        <p:txBody>
          <a:bodyPr wrap="none">
            <a:spAutoFit/>
          </a:bodyPr>
          <a:lstStyle/>
          <a:p>
            <a:pPr>
              <a:spcBef>
                <a:spcPct val="20000"/>
              </a:spcBef>
              <a:buFontTx/>
              <a:buChar char="•"/>
            </a:pPr>
            <a:endParaRPr lang="en-US" sz="2800">
              <a:latin typeface="Tahoma" pitchFamily="34" charset="0"/>
            </a:endParaRPr>
          </a:p>
        </p:txBody>
      </p:sp>
      <p:sp>
        <p:nvSpPr>
          <p:cNvPr id="153" name="Freeform 7"/>
          <p:cNvSpPr>
            <a:spLocks/>
          </p:cNvSpPr>
          <p:nvPr/>
        </p:nvSpPr>
        <p:spPr bwMode="auto">
          <a:xfrm>
            <a:off x="1039813" y="935038"/>
            <a:ext cx="1041400" cy="755650"/>
          </a:xfrm>
          <a:custGeom>
            <a:avLst/>
            <a:gdLst>
              <a:gd name="T0" fmla="*/ 2147483647 w 656"/>
              <a:gd name="T1" fmla="*/ 2147483647 h 476"/>
              <a:gd name="T2" fmla="*/ 2147483647 w 656"/>
              <a:gd name="T3" fmla="*/ 2147483647 h 476"/>
              <a:gd name="T4" fmla="*/ 2147483647 w 656"/>
              <a:gd name="T5" fmla="*/ 2147483647 h 476"/>
              <a:gd name="T6" fmla="*/ 2147483647 w 656"/>
              <a:gd name="T7" fmla="*/ 2147483647 h 476"/>
              <a:gd name="T8" fmla="*/ 2147483647 w 656"/>
              <a:gd name="T9" fmla="*/ 2147483647 h 476"/>
              <a:gd name="T10" fmla="*/ 0 w 656"/>
              <a:gd name="T11" fmla="*/ 2147483647 h 476"/>
              <a:gd name="T12" fmla="*/ 2147483647 w 656"/>
              <a:gd name="T13" fmla="*/ 2147483647 h 476"/>
              <a:gd name="T14" fmla="*/ 2147483647 w 656"/>
              <a:gd name="T15" fmla="*/ 2147483647 h 476"/>
              <a:gd name="T16" fmla="*/ 2147483647 w 656"/>
              <a:gd name="T17" fmla="*/ 2147483647 h 476"/>
              <a:gd name="T18" fmla="*/ 2147483647 w 656"/>
              <a:gd name="T19" fmla="*/ 2147483647 h 476"/>
              <a:gd name="T20" fmla="*/ 2147483647 w 656"/>
              <a:gd name="T21" fmla="*/ 2147483647 h 476"/>
              <a:gd name="T22" fmla="*/ 2147483647 w 656"/>
              <a:gd name="T23" fmla="*/ 2147483647 h 476"/>
              <a:gd name="T24" fmla="*/ 2147483647 w 656"/>
              <a:gd name="T25" fmla="*/ 2147483647 h 476"/>
              <a:gd name="T26" fmla="*/ 2147483647 w 656"/>
              <a:gd name="T27" fmla="*/ 2147483647 h 476"/>
              <a:gd name="T28" fmla="*/ 2147483647 w 656"/>
              <a:gd name="T29" fmla="*/ 2147483647 h 476"/>
              <a:gd name="T30" fmla="*/ 2147483647 w 656"/>
              <a:gd name="T31" fmla="*/ 2147483647 h 476"/>
              <a:gd name="T32" fmla="*/ 2147483647 w 656"/>
              <a:gd name="T33" fmla="*/ 2147483647 h 476"/>
              <a:gd name="T34" fmla="*/ 2147483647 w 656"/>
              <a:gd name="T35" fmla="*/ 0 h 476"/>
              <a:gd name="T36" fmla="*/ 2147483647 w 656"/>
              <a:gd name="T37" fmla="*/ 2147483647 h 476"/>
              <a:gd name="T38" fmla="*/ 2147483647 w 656"/>
              <a:gd name="T39" fmla="*/ 2147483647 h 476"/>
              <a:gd name="T40" fmla="*/ 2147483647 w 656"/>
              <a:gd name="T41" fmla="*/ 2147483647 h 476"/>
              <a:gd name="T42" fmla="*/ 2147483647 w 656"/>
              <a:gd name="T43" fmla="*/ 2147483647 h 476"/>
              <a:gd name="T44" fmla="*/ 2147483647 w 656"/>
              <a:gd name="T45" fmla="*/ 2147483647 h 476"/>
              <a:gd name="T46" fmla="*/ 2147483647 w 656"/>
              <a:gd name="T47" fmla="*/ 2147483647 h 476"/>
              <a:gd name="T48" fmla="*/ 2147483647 w 656"/>
              <a:gd name="T49" fmla="*/ 2147483647 h 476"/>
              <a:gd name="T50" fmla="*/ 2147483647 w 656"/>
              <a:gd name="T51" fmla="*/ 2147483647 h 476"/>
              <a:gd name="T52" fmla="*/ 2147483647 w 656"/>
              <a:gd name="T53" fmla="*/ 2147483647 h 476"/>
              <a:gd name="T54" fmla="*/ 2147483647 w 656"/>
              <a:gd name="T55" fmla="*/ 2147483647 h 476"/>
              <a:gd name="T56" fmla="*/ 2147483647 w 656"/>
              <a:gd name="T57" fmla="*/ 2147483647 h 476"/>
              <a:gd name="T58" fmla="*/ 2147483647 w 656"/>
              <a:gd name="T59" fmla="*/ 2147483647 h 476"/>
              <a:gd name="T60" fmla="*/ 2147483647 w 656"/>
              <a:gd name="T61" fmla="*/ 2147483647 h 476"/>
              <a:gd name="T62" fmla="*/ 2147483647 w 656"/>
              <a:gd name="T63" fmla="*/ 2147483647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6"/>
              <a:gd name="T97" fmla="*/ 0 h 476"/>
              <a:gd name="T98" fmla="*/ 656 w 656"/>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6" h="476">
                <a:moveTo>
                  <a:pt x="24" y="103"/>
                </a:moveTo>
                <a:lnTo>
                  <a:pt x="16" y="235"/>
                </a:lnTo>
                <a:lnTo>
                  <a:pt x="31" y="235"/>
                </a:lnTo>
                <a:lnTo>
                  <a:pt x="23" y="263"/>
                </a:lnTo>
                <a:lnTo>
                  <a:pt x="11" y="245"/>
                </a:lnTo>
                <a:lnTo>
                  <a:pt x="0" y="280"/>
                </a:lnTo>
                <a:lnTo>
                  <a:pt x="46" y="306"/>
                </a:lnTo>
                <a:lnTo>
                  <a:pt x="48" y="319"/>
                </a:lnTo>
                <a:lnTo>
                  <a:pt x="60" y="320"/>
                </a:lnTo>
                <a:lnTo>
                  <a:pt x="120" y="417"/>
                </a:lnTo>
                <a:lnTo>
                  <a:pt x="186" y="413"/>
                </a:lnTo>
                <a:lnTo>
                  <a:pt x="236" y="436"/>
                </a:lnTo>
                <a:lnTo>
                  <a:pt x="260" y="432"/>
                </a:lnTo>
                <a:lnTo>
                  <a:pt x="410" y="436"/>
                </a:lnTo>
                <a:lnTo>
                  <a:pt x="581" y="476"/>
                </a:lnTo>
                <a:lnTo>
                  <a:pt x="584" y="424"/>
                </a:lnTo>
                <a:lnTo>
                  <a:pt x="656" y="117"/>
                </a:lnTo>
                <a:lnTo>
                  <a:pt x="202" y="0"/>
                </a:lnTo>
                <a:lnTo>
                  <a:pt x="205" y="89"/>
                </a:lnTo>
                <a:lnTo>
                  <a:pt x="183" y="163"/>
                </a:lnTo>
                <a:lnTo>
                  <a:pt x="180" y="201"/>
                </a:lnTo>
                <a:lnTo>
                  <a:pt x="132" y="214"/>
                </a:lnTo>
                <a:lnTo>
                  <a:pt x="128" y="196"/>
                </a:lnTo>
                <a:lnTo>
                  <a:pt x="168" y="172"/>
                </a:lnTo>
                <a:lnTo>
                  <a:pt x="164" y="151"/>
                </a:lnTo>
                <a:lnTo>
                  <a:pt x="128" y="156"/>
                </a:lnTo>
                <a:lnTo>
                  <a:pt x="156" y="133"/>
                </a:lnTo>
                <a:lnTo>
                  <a:pt x="175" y="117"/>
                </a:lnTo>
                <a:lnTo>
                  <a:pt x="28" y="23"/>
                </a:lnTo>
                <a:lnTo>
                  <a:pt x="16" y="49"/>
                </a:lnTo>
                <a:lnTo>
                  <a:pt x="24" y="103"/>
                </a:lnTo>
                <a:close/>
              </a:path>
            </a:pathLst>
          </a:custGeom>
          <a:solidFill>
            <a:srgbClr val="000000"/>
          </a:solidFill>
          <a:ln w="9525">
            <a:noFill/>
            <a:round/>
            <a:headEnd/>
            <a:tailEnd/>
          </a:ln>
        </p:spPr>
        <p:txBody>
          <a:bodyPr/>
          <a:lstStyle/>
          <a:p>
            <a:endParaRPr lang="en-US"/>
          </a:p>
        </p:txBody>
      </p:sp>
      <p:sp>
        <p:nvSpPr>
          <p:cNvPr id="154" name="Freeform 8"/>
          <p:cNvSpPr>
            <a:spLocks/>
          </p:cNvSpPr>
          <p:nvPr/>
        </p:nvSpPr>
        <p:spPr bwMode="auto">
          <a:xfrm>
            <a:off x="1284288" y="979488"/>
            <a:ext cx="49212" cy="55562"/>
          </a:xfrm>
          <a:custGeom>
            <a:avLst/>
            <a:gdLst>
              <a:gd name="T0" fmla="*/ 0 w 31"/>
              <a:gd name="T1" fmla="*/ 2147483647 h 35"/>
              <a:gd name="T2" fmla="*/ 2147483647 w 31"/>
              <a:gd name="T3" fmla="*/ 0 h 35"/>
              <a:gd name="T4" fmla="*/ 2147483647 w 31"/>
              <a:gd name="T5" fmla="*/ 2147483647 h 35"/>
              <a:gd name="T6" fmla="*/ 2147483647 w 31"/>
              <a:gd name="T7" fmla="*/ 2147483647 h 35"/>
              <a:gd name="T8" fmla="*/ 0 w 31"/>
              <a:gd name="T9" fmla="*/ 2147483647 h 35"/>
              <a:gd name="T10" fmla="*/ 0 w 31"/>
              <a:gd name="T11" fmla="*/ 2147483647 h 35"/>
              <a:gd name="T12" fmla="*/ 0 w 31"/>
              <a:gd name="T13" fmla="*/ 2147483647 h 35"/>
              <a:gd name="T14" fmla="*/ 0 60000 65536"/>
              <a:gd name="T15" fmla="*/ 0 60000 65536"/>
              <a:gd name="T16" fmla="*/ 0 60000 65536"/>
              <a:gd name="T17" fmla="*/ 0 60000 65536"/>
              <a:gd name="T18" fmla="*/ 0 60000 65536"/>
              <a:gd name="T19" fmla="*/ 0 60000 65536"/>
              <a:gd name="T20" fmla="*/ 0 60000 65536"/>
              <a:gd name="T21" fmla="*/ 0 w 31"/>
              <a:gd name="T22" fmla="*/ 0 h 35"/>
              <a:gd name="T23" fmla="*/ 31 w 31"/>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5">
                <a:moveTo>
                  <a:pt x="0" y="16"/>
                </a:moveTo>
                <a:lnTo>
                  <a:pt x="24" y="0"/>
                </a:lnTo>
                <a:lnTo>
                  <a:pt x="31" y="16"/>
                </a:lnTo>
                <a:lnTo>
                  <a:pt x="26" y="35"/>
                </a:lnTo>
                <a:lnTo>
                  <a:pt x="0" y="16"/>
                </a:lnTo>
                <a:close/>
              </a:path>
            </a:pathLst>
          </a:custGeom>
          <a:solidFill>
            <a:srgbClr val="000000"/>
          </a:solidFill>
          <a:ln w="9525">
            <a:noFill/>
            <a:round/>
            <a:headEnd/>
            <a:tailEnd/>
          </a:ln>
        </p:spPr>
        <p:txBody>
          <a:bodyPr/>
          <a:lstStyle/>
          <a:p>
            <a:endParaRPr lang="en-US"/>
          </a:p>
        </p:txBody>
      </p:sp>
      <p:sp>
        <p:nvSpPr>
          <p:cNvPr id="155" name="Freeform 9"/>
          <p:cNvSpPr>
            <a:spLocks/>
          </p:cNvSpPr>
          <p:nvPr/>
        </p:nvSpPr>
        <p:spPr bwMode="auto">
          <a:xfrm>
            <a:off x="2001838" y="2541588"/>
            <a:ext cx="881062" cy="1098550"/>
          </a:xfrm>
          <a:custGeom>
            <a:avLst/>
            <a:gdLst>
              <a:gd name="T0" fmla="*/ 2147483647 w 555"/>
              <a:gd name="T1" fmla="*/ 0 h 692"/>
              <a:gd name="T2" fmla="*/ 2147483647 w 555"/>
              <a:gd name="T3" fmla="*/ 2147483647 h 692"/>
              <a:gd name="T4" fmla="*/ 2147483647 w 555"/>
              <a:gd name="T5" fmla="*/ 2147483647 h 692"/>
              <a:gd name="T6" fmla="*/ 2147483647 w 555"/>
              <a:gd name="T7" fmla="*/ 2147483647 h 692"/>
              <a:gd name="T8" fmla="*/ 2147483647 w 555"/>
              <a:gd name="T9" fmla="*/ 2147483647 h 692"/>
              <a:gd name="T10" fmla="*/ 0 w 555"/>
              <a:gd name="T11" fmla="*/ 2147483647 h 692"/>
              <a:gd name="T12" fmla="*/ 2147483647 w 555"/>
              <a:gd name="T13" fmla="*/ 0 h 692"/>
              <a:gd name="T14" fmla="*/ 2147483647 w 555"/>
              <a:gd name="T15" fmla="*/ 0 h 692"/>
              <a:gd name="T16" fmla="*/ 0 60000 65536"/>
              <a:gd name="T17" fmla="*/ 0 60000 65536"/>
              <a:gd name="T18" fmla="*/ 0 60000 65536"/>
              <a:gd name="T19" fmla="*/ 0 60000 65536"/>
              <a:gd name="T20" fmla="*/ 0 60000 65536"/>
              <a:gd name="T21" fmla="*/ 0 60000 65536"/>
              <a:gd name="T22" fmla="*/ 0 60000 65536"/>
              <a:gd name="T23" fmla="*/ 0 60000 65536"/>
              <a:gd name="T24" fmla="*/ 0 w 555"/>
              <a:gd name="T25" fmla="*/ 0 h 692"/>
              <a:gd name="T26" fmla="*/ 555 w 555"/>
              <a:gd name="T27" fmla="*/ 692 h 6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5" h="692">
                <a:moveTo>
                  <a:pt x="120" y="0"/>
                </a:moveTo>
                <a:lnTo>
                  <a:pt x="390" y="50"/>
                </a:lnTo>
                <a:lnTo>
                  <a:pt x="369" y="171"/>
                </a:lnTo>
                <a:lnTo>
                  <a:pt x="555" y="201"/>
                </a:lnTo>
                <a:lnTo>
                  <a:pt x="483" y="692"/>
                </a:lnTo>
                <a:lnTo>
                  <a:pt x="0" y="610"/>
                </a:lnTo>
                <a:lnTo>
                  <a:pt x="120" y="0"/>
                </a:lnTo>
                <a:close/>
              </a:path>
            </a:pathLst>
          </a:custGeom>
          <a:solidFill>
            <a:srgbClr val="000000"/>
          </a:solidFill>
          <a:ln w="9525">
            <a:noFill/>
            <a:round/>
            <a:headEnd/>
            <a:tailEnd/>
          </a:ln>
        </p:spPr>
        <p:txBody>
          <a:bodyPr/>
          <a:lstStyle/>
          <a:p>
            <a:endParaRPr lang="en-US"/>
          </a:p>
        </p:txBody>
      </p:sp>
      <p:sp>
        <p:nvSpPr>
          <p:cNvPr id="156" name="Freeform 10"/>
          <p:cNvSpPr>
            <a:spLocks/>
          </p:cNvSpPr>
          <p:nvPr/>
        </p:nvSpPr>
        <p:spPr bwMode="auto">
          <a:xfrm>
            <a:off x="766763" y="1397000"/>
            <a:ext cx="1241425" cy="1052513"/>
          </a:xfrm>
          <a:custGeom>
            <a:avLst/>
            <a:gdLst>
              <a:gd name="T0" fmla="*/ 0 w 782"/>
              <a:gd name="T1" fmla="*/ 2147483647 h 663"/>
              <a:gd name="T2" fmla="*/ 2147483647 w 782"/>
              <a:gd name="T3" fmla="*/ 2147483647 h 663"/>
              <a:gd name="T4" fmla="*/ 2147483647 w 782"/>
              <a:gd name="T5" fmla="*/ 2147483647 h 663"/>
              <a:gd name="T6" fmla="*/ 2147483647 w 782"/>
              <a:gd name="T7" fmla="*/ 0 h 663"/>
              <a:gd name="T8" fmla="*/ 2147483647 w 782"/>
              <a:gd name="T9" fmla="*/ 2147483647 h 663"/>
              <a:gd name="T10" fmla="*/ 2147483647 w 782"/>
              <a:gd name="T11" fmla="*/ 2147483647 h 663"/>
              <a:gd name="T12" fmla="*/ 2147483647 w 782"/>
              <a:gd name="T13" fmla="*/ 2147483647 h 663"/>
              <a:gd name="T14" fmla="*/ 2147483647 w 782"/>
              <a:gd name="T15" fmla="*/ 2147483647 h 663"/>
              <a:gd name="T16" fmla="*/ 2147483647 w 782"/>
              <a:gd name="T17" fmla="*/ 2147483647 h 663"/>
              <a:gd name="T18" fmla="*/ 2147483647 w 782"/>
              <a:gd name="T19" fmla="*/ 2147483647 h 663"/>
              <a:gd name="T20" fmla="*/ 2147483647 w 782"/>
              <a:gd name="T21" fmla="*/ 2147483647 h 663"/>
              <a:gd name="T22" fmla="*/ 2147483647 w 782"/>
              <a:gd name="T23" fmla="*/ 2147483647 h 663"/>
              <a:gd name="T24" fmla="*/ 2147483647 w 782"/>
              <a:gd name="T25" fmla="*/ 2147483647 h 663"/>
              <a:gd name="T26" fmla="*/ 2147483647 w 782"/>
              <a:gd name="T27" fmla="*/ 2147483647 h 663"/>
              <a:gd name="T28" fmla="*/ 2147483647 w 782"/>
              <a:gd name="T29" fmla="*/ 2147483647 h 663"/>
              <a:gd name="T30" fmla="*/ 2147483647 w 782"/>
              <a:gd name="T31" fmla="*/ 2147483647 h 663"/>
              <a:gd name="T32" fmla="*/ 2147483647 w 782"/>
              <a:gd name="T33" fmla="*/ 2147483647 h 663"/>
              <a:gd name="T34" fmla="*/ 2147483647 w 782"/>
              <a:gd name="T35" fmla="*/ 2147483647 h 663"/>
              <a:gd name="T36" fmla="*/ 2147483647 w 782"/>
              <a:gd name="T37" fmla="*/ 2147483647 h 663"/>
              <a:gd name="T38" fmla="*/ 2147483647 w 782"/>
              <a:gd name="T39" fmla="*/ 2147483647 h 663"/>
              <a:gd name="T40" fmla="*/ 2147483647 w 782"/>
              <a:gd name="T41" fmla="*/ 2147483647 h 663"/>
              <a:gd name="T42" fmla="*/ 2147483647 w 782"/>
              <a:gd name="T43" fmla="*/ 2147483647 h 663"/>
              <a:gd name="T44" fmla="*/ 0 w 782"/>
              <a:gd name="T45" fmla="*/ 2147483647 h 663"/>
              <a:gd name="T46" fmla="*/ 0 w 782"/>
              <a:gd name="T47" fmla="*/ 2147483647 h 6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2"/>
              <a:gd name="T73" fmla="*/ 0 h 663"/>
              <a:gd name="T74" fmla="*/ 782 w 782"/>
              <a:gd name="T75" fmla="*/ 663 h 6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82" h="663">
                <a:moveTo>
                  <a:pt x="0" y="495"/>
                </a:moveTo>
                <a:lnTo>
                  <a:pt x="34" y="327"/>
                </a:lnTo>
                <a:lnTo>
                  <a:pt x="73" y="278"/>
                </a:lnTo>
                <a:lnTo>
                  <a:pt x="169" y="0"/>
                </a:lnTo>
                <a:lnTo>
                  <a:pt x="218" y="14"/>
                </a:lnTo>
                <a:lnTo>
                  <a:pt x="220" y="26"/>
                </a:lnTo>
                <a:lnTo>
                  <a:pt x="232" y="28"/>
                </a:lnTo>
                <a:lnTo>
                  <a:pt x="292" y="124"/>
                </a:lnTo>
                <a:lnTo>
                  <a:pt x="358" y="120"/>
                </a:lnTo>
                <a:lnTo>
                  <a:pt x="408" y="143"/>
                </a:lnTo>
                <a:lnTo>
                  <a:pt x="432" y="140"/>
                </a:lnTo>
                <a:lnTo>
                  <a:pt x="582" y="143"/>
                </a:lnTo>
                <a:lnTo>
                  <a:pt x="753" y="183"/>
                </a:lnTo>
                <a:lnTo>
                  <a:pt x="761" y="204"/>
                </a:lnTo>
                <a:lnTo>
                  <a:pt x="782" y="234"/>
                </a:lnTo>
                <a:lnTo>
                  <a:pt x="724" y="325"/>
                </a:lnTo>
                <a:lnTo>
                  <a:pt x="686" y="358"/>
                </a:lnTo>
                <a:lnTo>
                  <a:pt x="681" y="383"/>
                </a:lnTo>
                <a:lnTo>
                  <a:pt x="703" y="407"/>
                </a:lnTo>
                <a:lnTo>
                  <a:pt x="679" y="463"/>
                </a:lnTo>
                <a:lnTo>
                  <a:pt x="632" y="663"/>
                </a:lnTo>
                <a:lnTo>
                  <a:pt x="367" y="598"/>
                </a:lnTo>
                <a:lnTo>
                  <a:pt x="0" y="495"/>
                </a:lnTo>
                <a:close/>
              </a:path>
            </a:pathLst>
          </a:custGeom>
          <a:solidFill>
            <a:srgbClr val="000000"/>
          </a:solidFill>
          <a:ln w="9525">
            <a:noFill/>
            <a:round/>
            <a:headEnd/>
            <a:tailEnd/>
          </a:ln>
        </p:spPr>
        <p:txBody>
          <a:bodyPr/>
          <a:lstStyle/>
          <a:p>
            <a:endParaRPr lang="en-US"/>
          </a:p>
        </p:txBody>
      </p:sp>
      <p:sp>
        <p:nvSpPr>
          <p:cNvPr id="157" name="Freeform 11"/>
          <p:cNvSpPr>
            <a:spLocks/>
          </p:cNvSpPr>
          <p:nvPr/>
        </p:nvSpPr>
        <p:spPr bwMode="auto">
          <a:xfrm>
            <a:off x="609600" y="2133600"/>
            <a:ext cx="1312863" cy="2133600"/>
          </a:xfrm>
          <a:custGeom>
            <a:avLst/>
            <a:gdLst>
              <a:gd name="T0" fmla="*/ 2147483647 w 778"/>
              <a:gd name="T1" fmla="*/ 2147483647 h 1328"/>
              <a:gd name="T2" fmla="*/ 2147483647 w 778"/>
              <a:gd name="T3" fmla="*/ 2147483647 h 1328"/>
              <a:gd name="T4" fmla="*/ 2147483647 w 778"/>
              <a:gd name="T5" fmla="*/ 2147483647 h 1328"/>
              <a:gd name="T6" fmla="*/ 2147483647 w 778"/>
              <a:gd name="T7" fmla="*/ 2147483647 h 1328"/>
              <a:gd name="T8" fmla="*/ 2147483647 w 778"/>
              <a:gd name="T9" fmla="*/ 2147483647 h 1328"/>
              <a:gd name="T10" fmla="*/ 2147483647 w 778"/>
              <a:gd name="T11" fmla="*/ 2147483647 h 1328"/>
              <a:gd name="T12" fmla="*/ 2147483647 w 778"/>
              <a:gd name="T13" fmla="*/ 2147483647 h 1328"/>
              <a:gd name="T14" fmla="*/ 2147483647 w 778"/>
              <a:gd name="T15" fmla="*/ 2147483647 h 1328"/>
              <a:gd name="T16" fmla="*/ 2147483647 w 778"/>
              <a:gd name="T17" fmla="*/ 2147483647 h 1328"/>
              <a:gd name="T18" fmla="*/ 2147483647 w 778"/>
              <a:gd name="T19" fmla="*/ 2147483647 h 1328"/>
              <a:gd name="T20" fmla="*/ 2147483647 w 778"/>
              <a:gd name="T21" fmla="*/ 2147483647 h 1328"/>
              <a:gd name="T22" fmla="*/ 2147483647 w 778"/>
              <a:gd name="T23" fmla="*/ 2147483647 h 1328"/>
              <a:gd name="T24" fmla="*/ 2147483647 w 778"/>
              <a:gd name="T25" fmla="*/ 2147483647 h 1328"/>
              <a:gd name="T26" fmla="*/ 2147483647 w 778"/>
              <a:gd name="T27" fmla="*/ 2147483647 h 1328"/>
              <a:gd name="T28" fmla="*/ 2147483647 w 778"/>
              <a:gd name="T29" fmla="*/ 2147483647 h 1328"/>
              <a:gd name="T30" fmla="*/ 2147483647 w 778"/>
              <a:gd name="T31" fmla="*/ 2147483647 h 1328"/>
              <a:gd name="T32" fmla="*/ 2147483647 w 778"/>
              <a:gd name="T33" fmla="*/ 2147483647 h 1328"/>
              <a:gd name="T34" fmla="*/ 2147483647 w 778"/>
              <a:gd name="T35" fmla="*/ 2147483647 h 1328"/>
              <a:gd name="T36" fmla="*/ 2147483647 w 778"/>
              <a:gd name="T37" fmla="*/ 2147483647 h 1328"/>
              <a:gd name="T38" fmla="*/ 2147483647 w 778"/>
              <a:gd name="T39" fmla="*/ 2147483647 h 1328"/>
              <a:gd name="T40" fmla="*/ 2147483647 w 778"/>
              <a:gd name="T41" fmla="*/ 2147483647 h 1328"/>
              <a:gd name="T42" fmla="*/ 2147483647 w 778"/>
              <a:gd name="T43" fmla="*/ 2147483647 h 1328"/>
              <a:gd name="T44" fmla="*/ 2147483647 w 778"/>
              <a:gd name="T45" fmla="*/ 2147483647 h 1328"/>
              <a:gd name="T46" fmla="*/ 2147483647 w 778"/>
              <a:gd name="T47" fmla="*/ 2147483647 h 1328"/>
              <a:gd name="T48" fmla="*/ 2147483647 w 778"/>
              <a:gd name="T49" fmla="*/ 2147483647 h 1328"/>
              <a:gd name="T50" fmla="*/ 2147483647 w 778"/>
              <a:gd name="T51" fmla="*/ 2147483647 h 1328"/>
              <a:gd name="T52" fmla="*/ 2147483647 w 778"/>
              <a:gd name="T53" fmla="*/ 2147483647 h 1328"/>
              <a:gd name="T54" fmla="*/ 2147483647 w 778"/>
              <a:gd name="T55" fmla="*/ 0 h 1328"/>
              <a:gd name="T56" fmla="*/ 2147483647 w 778"/>
              <a:gd name="T57" fmla="*/ 2147483647 h 1328"/>
              <a:gd name="T58" fmla="*/ 0 w 778"/>
              <a:gd name="T59" fmla="*/ 2147483647 h 1328"/>
              <a:gd name="T60" fmla="*/ 2147483647 w 778"/>
              <a:gd name="T61" fmla="*/ 2147483647 h 1328"/>
              <a:gd name="T62" fmla="*/ 2147483647 w 778"/>
              <a:gd name="T63" fmla="*/ 2147483647 h 1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8"/>
              <a:gd name="T97" fmla="*/ 0 h 1328"/>
              <a:gd name="T98" fmla="*/ 778 w 778"/>
              <a:gd name="T99" fmla="*/ 1328 h 13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8" h="1328">
                <a:moveTo>
                  <a:pt x="27" y="269"/>
                </a:moveTo>
                <a:lnTo>
                  <a:pt x="5" y="372"/>
                </a:lnTo>
                <a:lnTo>
                  <a:pt x="80" y="539"/>
                </a:lnTo>
                <a:lnTo>
                  <a:pt x="94" y="528"/>
                </a:lnTo>
                <a:lnTo>
                  <a:pt x="116" y="598"/>
                </a:lnTo>
                <a:lnTo>
                  <a:pt x="80" y="549"/>
                </a:lnTo>
                <a:lnTo>
                  <a:pt x="72" y="626"/>
                </a:lnTo>
                <a:lnTo>
                  <a:pt x="113" y="673"/>
                </a:lnTo>
                <a:lnTo>
                  <a:pt x="85" y="738"/>
                </a:lnTo>
                <a:lnTo>
                  <a:pt x="167" y="915"/>
                </a:lnTo>
                <a:lnTo>
                  <a:pt x="148" y="980"/>
                </a:lnTo>
                <a:lnTo>
                  <a:pt x="256" y="1030"/>
                </a:lnTo>
                <a:lnTo>
                  <a:pt x="295" y="1083"/>
                </a:lnTo>
                <a:lnTo>
                  <a:pt x="340" y="1100"/>
                </a:lnTo>
                <a:lnTo>
                  <a:pt x="341" y="1132"/>
                </a:lnTo>
                <a:lnTo>
                  <a:pt x="370" y="1139"/>
                </a:lnTo>
                <a:lnTo>
                  <a:pt x="433" y="1240"/>
                </a:lnTo>
                <a:lnTo>
                  <a:pt x="433" y="1312"/>
                </a:lnTo>
                <a:lnTo>
                  <a:pt x="710" y="1328"/>
                </a:lnTo>
                <a:lnTo>
                  <a:pt x="693" y="1298"/>
                </a:lnTo>
                <a:lnTo>
                  <a:pt x="701" y="1256"/>
                </a:lnTo>
                <a:lnTo>
                  <a:pt x="746" y="1183"/>
                </a:lnTo>
                <a:lnTo>
                  <a:pt x="778" y="1163"/>
                </a:lnTo>
                <a:lnTo>
                  <a:pt x="759" y="1137"/>
                </a:lnTo>
                <a:lnTo>
                  <a:pt x="746" y="1065"/>
                </a:lnTo>
                <a:lnTo>
                  <a:pt x="350" y="456"/>
                </a:lnTo>
                <a:lnTo>
                  <a:pt x="442" y="103"/>
                </a:lnTo>
                <a:lnTo>
                  <a:pt x="75" y="0"/>
                </a:lnTo>
                <a:lnTo>
                  <a:pt x="65" y="21"/>
                </a:lnTo>
                <a:lnTo>
                  <a:pt x="0" y="177"/>
                </a:lnTo>
                <a:lnTo>
                  <a:pt x="27" y="269"/>
                </a:lnTo>
                <a:close/>
              </a:path>
            </a:pathLst>
          </a:custGeom>
          <a:solidFill>
            <a:srgbClr val="993366"/>
          </a:solidFill>
          <a:ln w="9525">
            <a:noFill/>
            <a:round/>
            <a:headEnd/>
            <a:tailEnd/>
          </a:ln>
        </p:spPr>
        <p:txBody>
          <a:bodyPr/>
          <a:lstStyle/>
          <a:p>
            <a:endParaRPr lang="en-US">
              <a:solidFill>
                <a:srgbClr val="660033"/>
              </a:solidFill>
            </a:endParaRPr>
          </a:p>
        </p:txBody>
      </p:sp>
      <p:sp>
        <p:nvSpPr>
          <p:cNvPr id="158" name="Freeform 12"/>
          <p:cNvSpPr>
            <a:spLocks/>
          </p:cNvSpPr>
          <p:nvPr/>
        </p:nvSpPr>
        <p:spPr bwMode="auto">
          <a:xfrm>
            <a:off x="1204913" y="2346325"/>
            <a:ext cx="987425" cy="1527175"/>
          </a:xfrm>
          <a:custGeom>
            <a:avLst/>
            <a:gdLst>
              <a:gd name="T0" fmla="*/ 0 w 623"/>
              <a:gd name="T1" fmla="*/ 2147483647 h 962"/>
              <a:gd name="T2" fmla="*/ 2147483647 w 623"/>
              <a:gd name="T3" fmla="*/ 2147483647 h 962"/>
              <a:gd name="T4" fmla="*/ 2147483647 w 623"/>
              <a:gd name="T5" fmla="*/ 2147483647 h 962"/>
              <a:gd name="T6" fmla="*/ 2147483647 w 623"/>
              <a:gd name="T7" fmla="*/ 2147483647 h 962"/>
              <a:gd name="T8" fmla="*/ 2147483647 w 623"/>
              <a:gd name="T9" fmla="*/ 2147483647 h 962"/>
              <a:gd name="T10" fmla="*/ 2147483647 w 623"/>
              <a:gd name="T11" fmla="*/ 2147483647 h 962"/>
              <a:gd name="T12" fmla="*/ 2147483647 w 623"/>
              <a:gd name="T13" fmla="*/ 2147483647 h 962"/>
              <a:gd name="T14" fmla="*/ 2147483647 w 623"/>
              <a:gd name="T15" fmla="*/ 2147483647 h 962"/>
              <a:gd name="T16" fmla="*/ 2147483647 w 623"/>
              <a:gd name="T17" fmla="*/ 0 h 962"/>
              <a:gd name="T18" fmla="*/ 0 w 623"/>
              <a:gd name="T19" fmla="*/ 2147483647 h 962"/>
              <a:gd name="T20" fmla="*/ 0 w 623"/>
              <a:gd name="T21" fmla="*/ 2147483647 h 9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3"/>
              <a:gd name="T34" fmla="*/ 0 h 962"/>
              <a:gd name="T35" fmla="*/ 623 w 623"/>
              <a:gd name="T36" fmla="*/ 962 h 9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3" h="962">
                <a:moveTo>
                  <a:pt x="0" y="353"/>
                </a:moveTo>
                <a:lnTo>
                  <a:pt x="396" y="962"/>
                </a:lnTo>
                <a:lnTo>
                  <a:pt x="411" y="833"/>
                </a:lnTo>
                <a:lnTo>
                  <a:pt x="433" y="826"/>
                </a:lnTo>
                <a:lnTo>
                  <a:pt x="471" y="849"/>
                </a:lnTo>
                <a:lnTo>
                  <a:pt x="503" y="733"/>
                </a:lnTo>
                <a:lnTo>
                  <a:pt x="623" y="123"/>
                </a:lnTo>
                <a:lnTo>
                  <a:pt x="357" y="65"/>
                </a:lnTo>
                <a:lnTo>
                  <a:pt x="92" y="0"/>
                </a:lnTo>
                <a:lnTo>
                  <a:pt x="0" y="353"/>
                </a:lnTo>
                <a:close/>
              </a:path>
            </a:pathLst>
          </a:custGeom>
          <a:solidFill>
            <a:srgbClr val="000000"/>
          </a:solidFill>
          <a:ln w="9525">
            <a:noFill/>
            <a:round/>
            <a:headEnd/>
            <a:tailEnd/>
          </a:ln>
        </p:spPr>
        <p:txBody>
          <a:bodyPr/>
          <a:lstStyle/>
          <a:p>
            <a:endParaRPr lang="en-US"/>
          </a:p>
        </p:txBody>
      </p:sp>
      <p:sp>
        <p:nvSpPr>
          <p:cNvPr id="159" name="Freeform 13"/>
          <p:cNvSpPr>
            <a:spLocks/>
          </p:cNvSpPr>
          <p:nvPr/>
        </p:nvSpPr>
        <p:spPr bwMode="auto">
          <a:xfrm>
            <a:off x="1770063" y="1120775"/>
            <a:ext cx="933450" cy="1497013"/>
          </a:xfrm>
          <a:custGeom>
            <a:avLst/>
            <a:gdLst>
              <a:gd name="T0" fmla="*/ 0 w 587"/>
              <a:gd name="T1" fmla="*/ 2147483647 h 943"/>
              <a:gd name="T2" fmla="*/ 2147483647 w 587"/>
              <a:gd name="T3" fmla="*/ 2147483647 h 943"/>
              <a:gd name="T4" fmla="*/ 2147483647 w 587"/>
              <a:gd name="T5" fmla="*/ 2147483647 h 943"/>
              <a:gd name="T6" fmla="*/ 2147483647 w 587"/>
              <a:gd name="T7" fmla="*/ 2147483647 h 943"/>
              <a:gd name="T8" fmla="*/ 2147483647 w 587"/>
              <a:gd name="T9" fmla="*/ 2147483647 h 943"/>
              <a:gd name="T10" fmla="*/ 2147483647 w 587"/>
              <a:gd name="T11" fmla="*/ 2147483647 h 943"/>
              <a:gd name="T12" fmla="*/ 2147483647 w 587"/>
              <a:gd name="T13" fmla="*/ 2147483647 h 943"/>
              <a:gd name="T14" fmla="*/ 2147483647 w 587"/>
              <a:gd name="T15" fmla="*/ 2147483647 h 943"/>
              <a:gd name="T16" fmla="*/ 2147483647 w 587"/>
              <a:gd name="T17" fmla="*/ 2147483647 h 943"/>
              <a:gd name="T18" fmla="*/ 2147483647 w 587"/>
              <a:gd name="T19" fmla="*/ 2147483647 h 943"/>
              <a:gd name="T20" fmla="*/ 2147483647 w 587"/>
              <a:gd name="T21" fmla="*/ 0 h 943"/>
              <a:gd name="T22" fmla="*/ 2147483647 w 587"/>
              <a:gd name="T23" fmla="*/ 2147483647 h 943"/>
              <a:gd name="T24" fmla="*/ 2147483647 w 587"/>
              <a:gd name="T25" fmla="*/ 2147483647 h 943"/>
              <a:gd name="T26" fmla="*/ 2147483647 w 587"/>
              <a:gd name="T27" fmla="*/ 2147483647 h 943"/>
              <a:gd name="T28" fmla="*/ 2147483647 w 587"/>
              <a:gd name="T29" fmla="*/ 2147483647 h 943"/>
              <a:gd name="T30" fmla="*/ 2147483647 w 587"/>
              <a:gd name="T31" fmla="*/ 2147483647 h 943"/>
              <a:gd name="T32" fmla="*/ 2147483647 w 587"/>
              <a:gd name="T33" fmla="*/ 2147483647 h 943"/>
              <a:gd name="T34" fmla="*/ 2147483647 w 587"/>
              <a:gd name="T35" fmla="*/ 2147483647 h 943"/>
              <a:gd name="T36" fmla="*/ 2147483647 w 587"/>
              <a:gd name="T37" fmla="*/ 2147483647 h 943"/>
              <a:gd name="T38" fmla="*/ 2147483647 w 587"/>
              <a:gd name="T39" fmla="*/ 2147483647 h 943"/>
              <a:gd name="T40" fmla="*/ 2147483647 w 587"/>
              <a:gd name="T41" fmla="*/ 2147483647 h 943"/>
              <a:gd name="T42" fmla="*/ 2147483647 w 587"/>
              <a:gd name="T43" fmla="*/ 2147483647 h 943"/>
              <a:gd name="T44" fmla="*/ 2147483647 w 587"/>
              <a:gd name="T45" fmla="*/ 2147483647 h 943"/>
              <a:gd name="T46" fmla="*/ 2147483647 w 587"/>
              <a:gd name="T47" fmla="*/ 2147483647 h 943"/>
              <a:gd name="T48" fmla="*/ 2147483647 w 587"/>
              <a:gd name="T49" fmla="*/ 2147483647 h 943"/>
              <a:gd name="T50" fmla="*/ 2147483647 w 587"/>
              <a:gd name="T51" fmla="*/ 2147483647 h 943"/>
              <a:gd name="T52" fmla="*/ 2147483647 w 587"/>
              <a:gd name="T53" fmla="*/ 2147483647 h 943"/>
              <a:gd name="T54" fmla="*/ 2147483647 w 587"/>
              <a:gd name="T55" fmla="*/ 2147483647 h 943"/>
              <a:gd name="T56" fmla="*/ 2147483647 w 587"/>
              <a:gd name="T57" fmla="*/ 2147483647 h 943"/>
              <a:gd name="T58" fmla="*/ 2147483647 w 587"/>
              <a:gd name="T59" fmla="*/ 2147483647 h 943"/>
              <a:gd name="T60" fmla="*/ 2147483647 w 587"/>
              <a:gd name="T61" fmla="*/ 2147483647 h 943"/>
              <a:gd name="T62" fmla="*/ 0 w 587"/>
              <a:gd name="T63" fmla="*/ 2147483647 h 943"/>
              <a:gd name="T64" fmla="*/ 0 w 587"/>
              <a:gd name="T65" fmla="*/ 2147483647 h 9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7"/>
              <a:gd name="T100" fmla="*/ 0 h 943"/>
              <a:gd name="T101" fmla="*/ 587 w 587"/>
              <a:gd name="T102" fmla="*/ 943 h 9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7" h="943">
                <a:moveTo>
                  <a:pt x="0" y="837"/>
                </a:moveTo>
                <a:lnTo>
                  <a:pt x="47" y="637"/>
                </a:lnTo>
                <a:lnTo>
                  <a:pt x="71" y="581"/>
                </a:lnTo>
                <a:lnTo>
                  <a:pt x="49" y="557"/>
                </a:lnTo>
                <a:lnTo>
                  <a:pt x="54" y="532"/>
                </a:lnTo>
                <a:lnTo>
                  <a:pt x="92" y="499"/>
                </a:lnTo>
                <a:lnTo>
                  <a:pt x="150" y="408"/>
                </a:lnTo>
                <a:lnTo>
                  <a:pt x="129" y="378"/>
                </a:lnTo>
                <a:lnTo>
                  <a:pt x="121" y="357"/>
                </a:lnTo>
                <a:lnTo>
                  <a:pt x="124" y="307"/>
                </a:lnTo>
                <a:lnTo>
                  <a:pt x="196" y="0"/>
                </a:lnTo>
                <a:lnTo>
                  <a:pt x="273" y="16"/>
                </a:lnTo>
                <a:lnTo>
                  <a:pt x="247" y="137"/>
                </a:lnTo>
                <a:lnTo>
                  <a:pt x="264" y="179"/>
                </a:lnTo>
                <a:lnTo>
                  <a:pt x="266" y="205"/>
                </a:lnTo>
                <a:lnTo>
                  <a:pt x="257" y="210"/>
                </a:lnTo>
                <a:lnTo>
                  <a:pt x="286" y="238"/>
                </a:lnTo>
                <a:lnTo>
                  <a:pt x="317" y="315"/>
                </a:lnTo>
                <a:lnTo>
                  <a:pt x="327" y="384"/>
                </a:lnTo>
                <a:lnTo>
                  <a:pt x="332" y="420"/>
                </a:lnTo>
                <a:lnTo>
                  <a:pt x="310" y="455"/>
                </a:lnTo>
                <a:lnTo>
                  <a:pt x="326" y="471"/>
                </a:lnTo>
                <a:lnTo>
                  <a:pt x="367" y="448"/>
                </a:lnTo>
                <a:lnTo>
                  <a:pt x="394" y="569"/>
                </a:lnTo>
                <a:lnTo>
                  <a:pt x="413" y="574"/>
                </a:lnTo>
                <a:lnTo>
                  <a:pt x="416" y="609"/>
                </a:lnTo>
                <a:lnTo>
                  <a:pt x="469" y="623"/>
                </a:lnTo>
                <a:lnTo>
                  <a:pt x="551" y="625"/>
                </a:lnTo>
                <a:lnTo>
                  <a:pt x="587" y="641"/>
                </a:lnTo>
                <a:lnTo>
                  <a:pt x="536" y="943"/>
                </a:lnTo>
                <a:lnTo>
                  <a:pt x="266" y="895"/>
                </a:lnTo>
                <a:lnTo>
                  <a:pt x="0" y="837"/>
                </a:lnTo>
                <a:close/>
              </a:path>
            </a:pathLst>
          </a:custGeom>
          <a:solidFill>
            <a:srgbClr val="000000"/>
          </a:solidFill>
          <a:ln w="9525">
            <a:noFill/>
            <a:round/>
            <a:headEnd/>
            <a:tailEnd/>
          </a:ln>
        </p:spPr>
        <p:txBody>
          <a:bodyPr/>
          <a:lstStyle/>
          <a:p>
            <a:endParaRPr lang="en-US"/>
          </a:p>
        </p:txBody>
      </p:sp>
      <p:sp>
        <p:nvSpPr>
          <p:cNvPr id="160" name="Freeform 15"/>
          <p:cNvSpPr>
            <a:spLocks/>
          </p:cNvSpPr>
          <p:nvPr/>
        </p:nvSpPr>
        <p:spPr bwMode="auto">
          <a:xfrm>
            <a:off x="1706563" y="3509963"/>
            <a:ext cx="1062037" cy="1227137"/>
          </a:xfrm>
          <a:custGeom>
            <a:avLst/>
            <a:gdLst>
              <a:gd name="T0" fmla="*/ 2147483647 w 669"/>
              <a:gd name="T1" fmla="*/ 2147483647 h 773"/>
              <a:gd name="T2" fmla="*/ 2147483647 w 669"/>
              <a:gd name="T3" fmla="*/ 2147483647 h 773"/>
              <a:gd name="T4" fmla="*/ 2147483647 w 669"/>
              <a:gd name="T5" fmla="*/ 2147483647 h 773"/>
              <a:gd name="T6" fmla="*/ 2147483647 w 669"/>
              <a:gd name="T7" fmla="*/ 2147483647 h 773"/>
              <a:gd name="T8" fmla="*/ 2147483647 w 669"/>
              <a:gd name="T9" fmla="*/ 2147483647 h 773"/>
              <a:gd name="T10" fmla="*/ 2147483647 w 669"/>
              <a:gd name="T11" fmla="*/ 2147483647 h 773"/>
              <a:gd name="T12" fmla="*/ 2147483647 w 669"/>
              <a:gd name="T13" fmla="*/ 2147483647 h 773"/>
              <a:gd name="T14" fmla="*/ 2147483647 w 669"/>
              <a:gd name="T15" fmla="*/ 2147483647 h 773"/>
              <a:gd name="T16" fmla="*/ 2147483647 w 669"/>
              <a:gd name="T17" fmla="*/ 2147483647 h 773"/>
              <a:gd name="T18" fmla="*/ 2147483647 w 669"/>
              <a:gd name="T19" fmla="*/ 2147483647 h 773"/>
              <a:gd name="T20" fmla="*/ 2147483647 w 669"/>
              <a:gd name="T21" fmla="*/ 0 h 773"/>
              <a:gd name="T22" fmla="*/ 2147483647 w 669"/>
              <a:gd name="T23" fmla="*/ 2147483647 h 773"/>
              <a:gd name="T24" fmla="*/ 2147483647 w 669"/>
              <a:gd name="T25" fmla="*/ 2147483647 h 773"/>
              <a:gd name="T26" fmla="*/ 2147483647 w 669"/>
              <a:gd name="T27" fmla="*/ 2147483647 h 773"/>
              <a:gd name="T28" fmla="*/ 2147483647 w 669"/>
              <a:gd name="T29" fmla="*/ 2147483647 h 773"/>
              <a:gd name="T30" fmla="*/ 2147483647 w 669"/>
              <a:gd name="T31" fmla="*/ 2147483647 h 773"/>
              <a:gd name="T32" fmla="*/ 0 w 669"/>
              <a:gd name="T33" fmla="*/ 2147483647 h 773"/>
              <a:gd name="T34" fmla="*/ 2147483647 w 669"/>
              <a:gd name="T35" fmla="*/ 2147483647 h 773"/>
              <a:gd name="T36" fmla="*/ 2147483647 w 669"/>
              <a:gd name="T37" fmla="*/ 2147483647 h 7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9"/>
              <a:gd name="T58" fmla="*/ 0 h 773"/>
              <a:gd name="T59" fmla="*/ 669 w 669"/>
              <a:gd name="T60" fmla="*/ 773 h 7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9" h="773">
                <a:moveTo>
                  <a:pt x="43" y="492"/>
                </a:moveTo>
                <a:lnTo>
                  <a:pt x="26" y="462"/>
                </a:lnTo>
                <a:lnTo>
                  <a:pt x="34" y="420"/>
                </a:lnTo>
                <a:lnTo>
                  <a:pt x="79" y="347"/>
                </a:lnTo>
                <a:lnTo>
                  <a:pt x="111" y="327"/>
                </a:lnTo>
                <a:lnTo>
                  <a:pt x="92" y="301"/>
                </a:lnTo>
                <a:lnTo>
                  <a:pt x="79" y="229"/>
                </a:lnTo>
                <a:lnTo>
                  <a:pt x="94" y="100"/>
                </a:lnTo>
                <a:lnTo>
                  <a:pt x="116" y="93"/>
                </a:lnTo>
                <a:lnTo>
                  <a:pt x="154" y="116"/>
                </a:lnTo>
                <a:lnTo>
                  <a:pt x="186" y="0"/>
                </a:lnTo>
                <a:lnTo>
                  <a:pt x="669" y="82"/>
                </a:lnTo>
                <a:lnTo>
                  <a:pt x="569" y="773"/>
                </a:lnTo>
                <a:lnTo>
                  <a:pt x="420" y="752"/>
                </a:lnTo>
                <a:lnTo>
                  <a:pt x="328" y="726"/>
                </a:lnTo>
                <a:lnTo>
                  <a:pt x="139" y="649"/>
                </a:lnTo>
                <a:lnTo>
                  <a:pt x="0" y="530"/>
                </a:lnTo>
                <a:lnTo>
                  <a:pt x="43" y="492"/>
                </a:lnTo>
                <a:close/>
              </a:path>
            </a:pathLst>
          </a:custGeom>
          <a:solidFill>
            <a:srgbClr val="000000"/>
          </a:solidFill>
          <a:ln w="9525">
            <a:noFill/>
            <a:round/>
            <a:headEnd/>
            <a:tailEnd/>
          </a:ln>
        </p:spPr>
        <p:txBody>
          <a:bodyPr/>
          <a:lstStyle/>
          <a:p>
            <a:endParaRPr lang="en-US"/>
          </a:p>
        </p:txBody>
      </p:sp>
      <p:sp>
        <p:nvSpPr>
          <p:cNvPr id="161" name="Freeform 16"/>
          <p:cNvSpPr>
            <a:spLocks/>
          </p:cNvSpPr>
          <p:nvPr/>
        </p:nvSpPr>
        <p:spPr bwMode="auto">
          <a:xfrm>
            <a:off x="2589213" y="2038350"/>
            <a:ext cx="1093787" cy="901700"/>
          </a:xfrm>
          <a:custGeom>
            <a:avLst/>
            <a:gdLst>
              <a:gd name="T0" fmla="*/ 0 w 690"/>
              <a:gd name="T1" fmla="*/ 2147483647 h 568"/>
              <a:gd name="T2" fmla="*/ 2147483647 w 690"/>
              <a:gd name="T3" fmla="*/ 0 h 568"/>
              <a:gd name="T4" fmla="*/ 2147483647 w 690"/>
              <a:gd name="T5" fmla="*/ 2147483647 h 568"/>
              <a:gd name="T6" fmla="*/ 2147483647 w 690"/>
              <a:gd name="T7" fmla="*/ 2147483647 h 568"/>
              <a:gd name="T8" fmla="*/ 2147483647 w 690"/>
              <a:gd name="T9" fmla="*/ 2147483647 h 568"/>
              <a:gd name="T10" fmla="*/ 2147483647 w 690"/>
              <a:gd name="T11" fmla="*/ 2147483647 h 568"/>
              <a:gd name="T12" fmla="*/ 2147483647 w 690"/>
              <a:gd name="T13" fmla="*/ 2147483647 h 568"/>
              <a:gd name="T14" fmla="*/ 0 w 690"/>
              <a:gd name="T15" fmla="*/ 2147483647 h 568"/>
              <a:gd name="T16" fmla="*/ 0 w 690"/>
              <a:gd name="T17" fmla="*/ 2147483647 h 5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0"/>
              <a:gd name="T28" fmla="*/ 0 h 568"/>
              <a:gd name="T29" fmla="*/ 690 w 690"/>
              <a:gd name="T30" fmla="*/ 568 h 5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0" h="568">
                <a:moveTo>
                  <a:pt x="0" y="488"/>
                </a:moveTo>
                <a:lnTo>
                  <a:pt x="82" y="0"/>
                </a:lnTo>
                <a:lnTo>
                  <a:pt x="355" y="42"/>
                </a:lnTo>
                <a:lnTo>
                  <a:pt x="690" y="77"/>
                </a:lnTo>
                <a:lnTo>
                  <a:pt x="667" y="324"/>
                </a:lnTo>
                <a:lnTo>
                  <a:pt x="645" y="568"/>
                </a:lnTo>
                <a:lnTo>
                  <a:pt x="186" y="518"/>
                </a:lnTo>
                <a:lnTo>
                  <a:pt x="0" y="488"/>
                </a:lnTo>
                <a:close/>
              </a:path>
            </a:pathLst>
          </a:custGeom>
          <a:solidFill>
            <a:srgbClr val="000000"/>
          </a:solidFill>
          <a:ln w="9525">
            <a:noFill/>
            <a:round/>
            <a:headEnd/>
            <a:tailEnd/>
          </a:ln>
        </p:spPr>
        <p:txBody>
          <a:bodyPr/>
          <a:lstStyle/>
          <a:p>
            <a:endParaRPr lang="en-US"/>
          </a:p>
        </p:txBody>
      </p:sp>
      <p:sp>
        <p:nvSpPr>
          <p:cNvPr id="162" name="Freeform 17"/>
          <p:cNvSpPr>
            <a:spLocks/>
          </p:cNvSpPr>
          <p:nvPr/>
        </p:nvSpPr>
        <p:spPr bwMode="auto">
          <a:xfrm>
            <a:off x="2768600" y="2860675"/>
            <a:ext cx="1136650" cy="893763"/>
          </a:xfrm>
          <a:custGeom>
            <a:avLst/>
            <a:gdLst>
              <a:gd name="T0" fmla="*/ 2147483647 w 716"/>
              <a:gd name="T1" fmla="*/ 0 h 563"/>
              <a:gd name="T2" fmla="*/ 2147483647 w 716"/>
              <a:gd name="T3" fmla="*/ 2147483647 h 563"/>
              <a:gd name="T4" fmla="*/ 2147483647 w 716"/>
              <a:gd name="T5" fmla="*/ 2147483647 h 563"/>
              <a:gd name="T6" fmla="*/ 2147483647 w 716"/>
              <a:gd name="T7" fmla="*/ 2147483647 h 563"/>
              <a:gd name="T8" fmla="*/ 2147483647 w 716"/>
              <a:gd name="T9" fmla="*/ 2147483647 h 563"/>
              <a:gd name="T10" fmla="*/ 2147483647 w 716"/>
              <a:gd name="T11" fmla="*/ 2147483647 h 563"/>
              <a:gd name="T12" fmla="*/ 2147483647 w 716"/>
              <a:gd name="T13" fmla="*/ 2147483647 h 563"/>
              <a:gd name="T14" fmla="*/ 0 w 716"/>
              <a:gd name="T15" fmla="*/ 2147483647 h 563"/>
              <a:gd name="T16" fmla="*/ 2147483647 w 716"/>
              <a:gd name="T17" fmla="*/ 0 h 563"/>
              <a:gd name="T18" fmla="*/ 2147483647 w 716"/>
              <a:gd name="T19" fmla="*/ 0 h 5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6"/>
              <a:gd name="T31" fmla="*/ 0 h 563"/>
              <a:gd name="T32" fmla="*/ 716 w 716"/>
              <a:gd name="T33" fmla="*/ 563 h 5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6" h="563">
                <a:moveTo>
                  <a:pt x="72" y="0"/>
                </a:moveTo>
                <a:lnTo>
                  <a:pt x="531" y="50"/>
                </a:lnTo>
                <a:lnTo>
                  <a:pt x="716" y="68"/>
                </a:lnTo>
                <a:lnTo>
                  <a:pt x="707" y="189"/>
                </a:lnTo>
                <a:lnTo>
                  <a:pt x="683" y="563"/>
                </a:lnTo>
                <a:lnTo>
                  <a:pt x="589" y="556"/>
                </a:lnTo>
                <a:lnTo>
                  <a:pt x="296" y="530"/>
                </a:lnTo>
                <a:lnTo>
                  <a:pt x="0" y="491"/>
                </a:lnTo>
                <a:lnTo>
                  <a:pt x="72" y="0"/>
                </a:lnTo>
                <a:close/>
              </a:path>
            </a:pathLst>
          </a:custGeom>
          <a:solidFill>
            <a:srgbClr val="000000"/>
          </a:solidFill>
          <a:ln w="9525">
            <a:noFill/>
            <a:round/>
            <a:headEnd/>
            <a:tailEnd/>
          </a:ln>
        </p:spPr>
        <p:txBody>
          <a:bodyPr/>
          <a:lstStyle/>
          <a:p>
            <a:endParaRPr lang="en-US"/>
          </a:p>
        </p:txBody>
      </p:sp>
      <p:sp>
        <p:nvSpPr>
          <p:cNvPr id="163" name="Freeform 18"/>
          <p:cNvSpPr>
            <a:spLocks/>
          </p:cNvSpPr>
          <p:nvPr/>
        </p:nvSpPr>
        <p:spPr bwMode="auto">
          <a:xfrm>
            <a:off x="2609850" y="3640138"/>
            <a:ext cx="1093788" cy="1117600"/>
          </a:xfrm>
          <a:custGeom>
            <a:avLst/>
            <a:gdLst>
              <a:gd name="T0" fmla="*/ 2147483647 w 689"/>
              <a:gd name="T1" fmla="*/ 2147483647 h 704"/>
              <a:gd name="T2" fmla="*/ 2147483647 w 689"/>
              <a:gd name="T3" fmla="*/ 2147483647 h 704"/>
              <a:gd name="T4" fmla="*/ 2147483647 w 689"/>
              <a:gd name="T5" fmla="*/ 2147483647 h 704"/>
              <a:gd name="T6" fmla="*/ 2147483647 w 689"/>
              <a:gd name="T7" fmla="*/ 2147483647 h 704"/>
              <a:gd name="T8" fmla="*/ 2147483647 w 689"/>
              <a:gd name="T9" fmla="*/ 2147483647 h 704"/>
              <a:gd name="T10" fmla="*/ 2147483647 w 689"/>
              <a:gd name="T11" fmla="*/ 2147483647 h 704"/>
              <a:gd name="T12" fmla="*/ 2147483647 w 689"/>
              <a:gd name="T13" fmla="*/ 2147483647 h 704"/>
              <a:gd name="T14" fmla="*/ 2147483647 w 689"/>
              <a:gd name="T15" fmla="*/ 0 h 704"/>
              <a:gd name="T16" fmla="*/ 0 w 689"/>
              <a:gd name="T17" fmla="*/ 2147483647 h 704"/>
              <a:gd name="T18" fmla="*/ 2147483647 w 689"/>
              <a:gd name="T19" fmla="*/ 2147483647 h 704"/>
              <a:gd name="T20" fmla="*/ 2147483647 w 689"/>
              <a:gd name="T21" fmla="*/ 2147483647 h 7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9"/>
              <a:gd name="T34" fmla="*/ 0 h 704"/>
              <a:gd name="T35" fmla="*/ 689 w 689"/>
              <a:gd name="T36" fmla="*/ 704 h 7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9" h="704">
                <a:moveTo>
                  <a:pt x="87" y="704"/>
                </a:moveTo>
                <a:lnTo>
                  <a:pt x="95" y="651"/>
                </a:lnTo>
                <a:lnTo>
                  <a:pt x="268" y="674"/>
                </a:lnTo>
                <a:lnTo>
                  <a:pt x="259" y="648"/>
                </a:lnTo>
                <a:lnTo>
                  <a:pt x="633" y="683"/>
                </a:lnTo>
                <a:lnTo>
                  <a:pt x="689" y="65"/>
                </a:lnTo>
                <a:lnTo>
                  <a:pt x="396" y="39"/>
                </a:lnTo>
                <a:lnTo>
                  <a:pt x="100" y="0"/>
                </a:lnTo>
                <a:lnTo>
                  <a:pt x="0" y="691"/>
                </a:lnTo>
                <a:lnTo>
                  <a:pt x="87" y="704"/>
                </a:lnTo>
                <a:close/>
              </a:path>
            </a:pathLst>
          </a:custGeom>
          <a:solidFill>
            <a:srgbClr val="000000"/>
          </a:solidFill>
          <a:ln w="9525">
            <a:noFill/>
            <a:round/>
            <a:headEnd/>
            <a:tailEnd/>
          </a:ln>
        </p:spPr>
        <p:txBody>
          <a:bodyPr/>
          <a:lstStyle/>
          <a:p>
            <a:endParaRPr lang="en-US"/>
          </a:p>
        </p:txBody>
      </p:sp>
      <p:sp>
        <p:nvSpPr>
          <p:cNvPr id="164" name="Freeform 19"/>
          <p:cNvSpPr>
            <a:spLocks/>
          </p:cNvSpPr>
          <p:nvPr/>
        </p:nvSpPr>
        <p:spPr bwMode="auto">
          <a:xfrm>
            <a:off x="3021013" y="3846513"/>
            <a:ext cx="2179637" cy="2101850"/>
          </a:xfrm>
          <a:custGeom>
            <a:avLst/>
            <a:gdLst>
              <a:gd name="T0" fmla="*/ 0 w 1373"/>
              <a:gd name="T1" fmla="*/ 2147483647 h 1324"/>
              <a:gd name="T2" fmla="*/ 2147483647 w 1373"/>
              <a:gd name="T3" fmla="*/ 2147483647 h 1324"/>
              <a:gd name="T4" fmla="*/ 2147483647 w 1373"/>
              <a:gd name="T5" fmla="*/ 0 h 1324"/>
              <a:gd name="T6" fmla="*/ 2147483647 w 1373"/>
              <a:gd name="T7" fmla="*/ 2147483647 h 1324"/>
              <a:gd name="T8" fmla="*/ 2147483647 w 1373"/>
              <a:gd name="T9" fmla="*/ 2147483647 h 1324"/>
              <a:gd name="T10" fmla="*/ 2147483647 w 1373"/>
              <a:gd name="T11" fmla="*/ 2147483647 h 1324"/>
              <a:gd name="T12" fmla="*/ 2147483647 w 1373"/>
              <a:gd name="T13" fmla="*/ 2147483647 h 1324"/>
              <a:gd name="T14" fmla="*/ 2147483647 w 1373"/>
              <a:gd name="T15" fmla="*/ 2147483647 h 1324"/>
              <a:gd name="T16" fmla="*/ 2147483647 w 1373"/>
              <a:gd name="T17" fmla="*/ 2147483647 h 1324"/>
              <a:gd name="T18" fmla="*/ 2147483647 w 1373"/>
              <a:gd name="T19" fmla="*/ 2147483647 h 1324"/>
              <a:gd name="T20" fmla="*/ 2147483647 w 1373"/>
              <a:gd name="T21" fmla="*/ 2147483647 h 1324"/>
              <a:gd name="T22" fmla="*/ 2147483647 w 1373"/>
              <a:gd name="T23" fmla="*/ 2147483647 h 1324"/>
              <a:gd name="T24" fmla="*/ 2147483647 w 1373"/>
              <a:gd name="T25" fmla="*/ 2147483647 h 1324"/>
              <a:gd name="T26" fmla="*/ 2147483647 w 1373"/>
              <a:gd name="T27" fmla="*/ 2147483647 h 1324"/>
              <a:gd name="T28" fmla="*/ 2147483647 w 1373"/>
              <a:gd name="T29" fmla="*/ 2147483647 h 1324"/>
              <a:gd name="T30" fmla="*/ 2147483647 w 1373"/>
              <a:gd name="T31" fmla="*/ 2147483647 h 1324"/>
              <a:gd name="T32" fmla="*/ 2147483647 w 1373"/>
              <a:gd name="T33" fmla="*/ 2147483647 h 1324"/>
              <a:gd name="T34" fmla="*/ 2147483647 w 1373"/>
              <a:gd name="T35" fmla="*/ 2147483647 h 1324"/>
              <a:gd name="T36" fmla="*/ 2147483647 w 1373"/>
              <a:gd name="T37" fmla="*/ 2147483647 h 1324"/>
              <a:gd name="T38" fmla="*/ 2147483647 w 1373"/>
              <a:gd name="T39" fmla="*/ 2147483647 h 1324"/>
              <a:gd name="T40" fmla="*/ 2147483647 w 1373"/>
              <a:gd name="T41" fmla="*/ 2147483647 h 1324"/>
              <a:gd name="T42" fmla="*/ 2147483647 w 1373"/>
              <a:gd name="T43" fmla="*/ 2147483647 h 1324"/>
              <a:gd name="T44" fmla="*/ 2147483647 w 1373"/>
              <a:gd name="T45" fmla="*/ 2147483647 h 1324"/>
              <a:gd name="T46" fmla="*/ 2147483647 w 1373"/>
              <a:gd name="T47" fmla="*/ 2147483647 h 1324"/>
              <a:gd name="T48" fmla="*/ 2147483647 w 1373"/>
              <a:gd name="T49" fmla="*/ 2147483647 h 1324"/>
              <a:gd name="T50" fmla="*/ 2147483647 w 1373"/>
              <a:gd name="T51" fmla="*/ 2147483647 h 1324"/>
              <a:gd name="T52" fmla="*/ 2147483647 w 1373"/>
              <a:gd name="T53" fmla="*/ 2147483647 h 1324"/>
              <a:gd name="T54" fmla="*/ 2147483647 w 1373"/>
              <a:gd name="T55" fmla="*/ 2147483647 h 1324"/>
              <a:gd name="T56" fmla="*/ 2147483647 w 1373"/>
              <a:gd name="T57" fmla="*/ 2147483647 h 1324"/>
              <a:gd name="T58" fmla="*/ 2147483647 w 1373"/>
              <a:gd name="T59" fmla="*/ 2147483647 h 1324"/>
              <a:gd name="T60" fmla="*/ 2147483647 w 1373"/>
              <a:gd name="T61" fmla="*/ 2147483647 h 1324"/>
              <a:gd name="T62" fmla="*/ 2147483647 w 1373"/>
              <a:gd name="T63" fmla="*/ 2147483647 h 1324"/>
              <a:gd name="T64" fmla="*/ 2147483647 w 1373"/>
              <a:gd name="T65" fmla="*/ 2147483647 h 1324"/>
              <a:gd name="T66" fmla="*/ 2147483647 w 1373"/>
              <a:gd name="T67" fmla="*/ 2147483647 h 1324"/>
              <a:gd name="T68" fmla="*/ 2147483647 w 1373"/>
              <a:gd name="T69" fmla="*/ 2147483647 h 1324"/>
              <a:gd name="T70" fmla="*/ 2147483647 w 1373"/>
              <a:gd name="T71" fmla="*/ 2147483647 h 1324"/>
              <a:gd name="T72" fmla="*/ 2147483647 w 1373"/>
              <a:gd name="T73" fmla="*/ 2147483647 h 1324"/>
              <a:gd name="T74" fmla="*/ 2147483647 w 1373"/>
              <a:gd name="T75" fmla="*/ 2147483647 h 1324"/>
              <a:gd name="T76" fmla="*/ 2147483647 w 1373"/>
              <a:gd name="T77" fmla="*/ 2147483647 h 1324"/>
              <a:gd name="T78" fmla="*/ 2147483647 w 1373"/>
              <a:gd name="T79" fmla="*/ 2147483647 h 1324"/>
              <a:gd name="T80" fmla="*/ 2147483647 w 1373"/>
              <a:gd name="T81" fmla="*/ 2147483647 h 1324"/>
              <a:gd name="T82" fmla="*/ 2147483647 w 1373"/>
              <a:gd name="T83" fmla="*/ 2147483647 h 1324"/>
              <a:gd name="T84" fmla="*/ 2147483647 w 1373"/>
              <a:gd name="T85" fmla="*/ 2147483647 h 1324"/>
              <a:gd name="T86" fmla="*/ 2147483647 w 1373"/>
              <a:gd name="T87" fmla="*/ 2147483647 h 1324"/>
              <a:gd name="T88" fmla="*/ 2147483647 w 1373"/>
              <a:gd name="T89" fmla="*/ 2147483647 h 1324"/>
              <a:gd name="T90" fmla="*/ 2147483647 w 1373"/>
              <a:gd name="T91" fmla="*/ 2147483647 h 1324"/>
              <a:gd name="T92" fmla="*/ 2147483647 w 1373"/>
              <a:gd name="T93" fmla="*/ 2147483647 h 1324"/>
              <a:gd name="T94" fmla="*/ 2147483647 w 1373"/>
              <a:gd name="T95" fmla="*/ 2147483647 h 1324"/>
              <a:gd name="T96" fmla="*/ 2147483647 w 1373"/>
              <a:gd name="T97" fmla="*/ 2147483647 h 1324"/>
              <a:gd name="T98" fmla="*/ 2147483647 w 1373"/>
              <a:gd name="T99" fmla="*/ 2147483647 h 1324"/>
              <a:gd name="T100" fmla="*/ 0 w 1373"/>
              <a:gd name="T101" fmla="*/ 2147483647 h 1324"/>
              <a:gd name="T102" fmla="*/ 0 w 1373"/>
              <a:gd name="T103" fmla="*/ 2147483647 h 13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73"/>
              <a:gd name="T157" fmla="*/ 0 h 1324"/>
              <a:gd name="T158" fmla="*/ 1373 w 1373"/>
              <a:gd name="T159" fmla="*/ 1324 h 13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73" h="1324">
                <a:moveTo>
                  <a:pt x="0" y="518"/>
                </a:moveTo>
                <a:lnTo>
                  <a:pt x="374" y="553"/>
                </a:lnTo>
                <a:lnTo>
                  <a:pt x="425" y="0"/>
                </a:lnTo>
                <a:lnTo>
                  <a:pt x="722" y="17"/>
                </a:lnTo>
                <a:lnTo>
                  <a:pt x="712" y="255"/>
                </a:lnTo>
                <a:lnTo>
                  <a:pt x="741" y="280"/>
                </a:lnTo>
                <a:lnTo>
                  <a:pt x="768" y="280"/>
                </a:lnTo>
                <a:lnTo>
                  <a:pt x="791" y="303"/>
                </a:lnTo>
                <a:lnTo>
                  <a:pt x="835" y="313"/>
                </a:lnTo>
                <a:lnTo>
                  <a:pt x="924" y="353"/>
                </a:lnTo>
                <a:lnTo>
                  <a:pt x="941" y="336"/>
                </a:lnTo>
                <a:lnTo>
                  <a:pt x="999" y="369"/>
                </a:lnTo>
                <a:lnTo>
                  <a:pt x="1076" y="369"/>
                </a:lnTo>
                <a:lnTo>
                  <a:pt x="1128" y="353"/>
                </a:lnTo>
                <a:lnTo>
                  <a:pt x="1200" y="339"/>
                </a:lnTo>
                <a:lnTo>
                  <a:pt x="1268" y="376"/>
                </a:lnTo>
                <a:lnTo>
                  <a:pt x="1279" y="388"/>
                </a:lnTo>
                <a:lnTo>
                  <a:pt x="1313" y="388"/>
                </a:lnTo>
                <a:lnTo>
                  <a:pt x="1321" y="584"/>
                </a:lnTo>
                <a:lnTo>
                  <a:pt x="1373" y="680"/>
                </a:lnTo>
                <a:lnTo>
                  <a:pt x="1354" y="756"/>
                </a:lnTo>
                <a:lnTo>
                  <a:pt x="1357" y="819"/>
                </a:lnTo>
                <a:lnTo>
                  <a:pt x="1333" y="850"/>
                </a:lnTo>
                <a:lnTo>
                  <a:pt x="1344" y="861"/>
                </a:lnTo>
                <a:lnTo>
                  <a:pt x="1287" y="878"/>
                </a:lnTo>
                <a:lnTo>
                  <a:pt x="1243" y="883"/>
                </a:lnTo>
                <a:lnTo>
                  <a:pt x="1251" y="848"/>
                </a:lnTo>
                <a:lnTo>
                  <a:pt x="1226" y="868"/>
                </a:lnTo>
                <a:lnTo>
                  <a:pt x="1227" y="908"/>
                </a:lnTo>
                <a:lnTo>
                  <a:pt x="1198" y="948"/>
                </a:lnTo>
                <a:lnTo>
                  <a:pt x="1036" y="1032"/>
                </a:lnTo>
                <a:lnTo>
                  <a:pt x="983" y="1086"/>
                </a:lnTo>
                <a:lnTo>
                  <a:pt x="937" y="1202"/>
                </a:lnTo>
                <a:lnTo>
                  <a:pt x="977" y="1324"/>
                </a:lnTo>
                <a:lnTo>
                  <a:pt x="937" y="1324"/>
                </a:lnTo>
                <a:lnTo>
                  <a:pt x="763" y="1261"/>
                </a:lnTo>
                <a:lnTo>
                  <a:pt x="744" y="1209"/>
                </a:lnTo>
                <a:lnTo>
                  <a:pt x="726" y="1184"/>
                </a:lnTo>
                <a:lnTo>
                  <a:pt x="719" y="1116"/>
                </a:lnTo>
                <a:lnTo>
                  <a:pt x="686" y="1090"/>
                </a:lnTo>
                <a:lnTo>
                  <a:pt x="591" y="906"/>
                </a:lnTo>
                <a:lnTo>
                  <a:pt x="546" y="871"/>
                </a:lnTo>
                <a:lnTo>
                  <a:pt x="533" y="841"/>
                </a:lnTo>
                <a:lnTo>
                  <a:pt x="394" y="834"/>
                </a:lnTo>
                <a:lnTo>
                  <a:pt x="321" y="922"/>
                </a:lnTo>
                <a:lnTo>
                  <a:pt x="195" y="831"/>
                </a:lnTo>
                <a:lnTo>
                  <a:pt x="159" y="705"/>
                </a:lnTo>
                <a:lnTo>
                  <a:pt x="39" y="586"/>
                </a:lnTo>
                <a:lnTo>
                  <a:pt x="24" y="549"/>
                </a:lnTo>
                <a:lnTo>
                  <a:pt x="9" y="544"/>
                </a:lnTo>
                <a:lnTo>
                  <a:pt x="0" y="518"/>
                </a:lnTo>
                <a:close/>
              </a:path>
            </a:pathLst>
          </a:custGeom>
          <a:solidFill>
            <a:srgbClr val="000000"/>
          </a:solidFill>
          <a:ln w="9525">
            <a:noFill/>
            <a:round/>
            <a:headEnd/>
            <a:tailEnd/>
          </a:ln>
        </p:spPr>
        <p:txBody>
          <a:bodyPr/>
          <a:lstStyle/>
          <a:p>
            <a:endParaRPr lang="en-US"/>
          </a:p>
        </p:txBody>
      </p:sp>
      <p:sp>
        <p:nvSpPr>
          <p:cNvPr id="165" name="Freeform 20"/>
          <p:cNvSpPr>
            <a:spLocks/>
          </p:cNvSpPr>
          <p:nvPr/>
        </p:nvSpPr>
        <p:spPr bwMode="auto">
          <a:xfrm>
            <a:off x="3702050" y="1385888"/>
            <a:ext cx="1023938" cy="644525"/>
          </a:xfrm>
          <a:custGeom>
            <a:avLst/>
            <a:gdLst>
              <a:gd name="T0" fmla="*/ 2147483647 w 645"/>
              <a:gd name="T1" fmla="*/ 0 h 406"/>
              <a:gd name="T2" fmla="*/ 2147483647 w 645"/>
              <a:gd name="T3" fmla="*/ 2147483647 h 406"/>
              <a:gd name="T4" fmla="*/ 2147483647 w 645"/>
              <a:gd name="T5" fmla="*/ 2147483647 h 406"/>
              <a:gd name="T6" fmla="*/ 2147483647 w 645"/>
              <a:gd name="T7" fmla="*/ 2147483647 h 406"/>
              <a:gd name="T8" fmla="*/ 2147483647 w 645"/>
              <a:gd name="T9" fmla="*/ 2147483647 h 406"/>
              <a:gd name="T10" fmla="*/ 2147483647 w 645"/>
              <a:gd name="T11" fmla="*/ 2147483647 h 406"/>
              <a:gd name="T12" fmla="*/ 2147483647 w 645"/>
              <a:gd name="T13" fmla="*/ 2147483647 h 406"/>
              <a:gd name="T14" fmla="*/ 0 w 645"/>
              <a:gd name="T15" fmla="*/ 2147483647 h 406"/>
              <a:gd name="T16" fmla="*/ 2147483647 w 645"/>
              <a:gd name="T17" fmla="*/ 0 h 406"/>
              <a:gd name="T18" fmla="*/ 2147483647 w 645"/>
              <a:gd name="T19" fmla="*/ 0 h 4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5"/>
              <a:gd name="T31" fmla="*/ 0 h 406"/>
              <a:gd name="T32" fmla="*/ 645 w 645"/>
              <a:gd name="T33" fmla="*/ 406 h 4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5" h="406">
                <a:moveTo>
                  <a:pt x="34" y="0"/>
                </a:moveTo>
                <a:lnTo>
                  <a:pt x="595" y="29"/>
                </a:lnTo>
                <a:lnTo>
                  <a:pt x="599" y="131"/>
                </a:lnTo>
                <a:lnTo>
                  <a:pt x="624" y="213"/>
                </a:lnTo>
                <a:lnTo>
                  <a:pt x="628" y="320"/>
                </a:lnTo>
                <a:lnTo>
                  <a:pt x="645" y="406"/>
                </a:lnTo>
                <a:lnTo>
                  <a:pt x="305" y="395"/>
                </a:lnTo>
                <a:lnTo>
                  <a:pt x="0" y="372"/>
                </a:lnTo>
                <a:lnTo>
                  <a:pt x="34" y="0"/>
                </a:lnTo>
                <a:close/>
              </a:path>
            </a:pathLst>
          </a:custGeom>
          <a:solidFill>
            <a:srgbClr val="000000"/>
          </a:solidFill>
          <a:ln w="9525">
            <a:noFill/>
            <a:round/>
            <a:headEnd/>
            <a:tailEnd/>
          </a:ln>
        </p:spPr>
        <p:txBody>
          <a:bodyPr/>
          <a:lstStyle/>
          <a:p>
            <a:endParaRPr lang="en-US"/>
          </a:p>
        </p:txBody>
      </p:sp>
      <p:sp>
        <p:nvSpPr>
          <p:cNvPr id="166" name="Freeform 21"/>
          <p:cNvSpPr>
            <a:spLocks/>
          </p:cNvSpPr>
          <p:nvPr/>
        </p:nvSpPr>
        <p:spPr bwMode="auto">
          <a:xfrm>
            <a:off x="3646488" y="1976438"/>
            <a:ext cx="1095375" cy="733425"/>
          </a:xfrm>
          <a:custGeom>
            <a:avLst/>
            <a:gdLst>
              <a:gd name="T0" fmla="*/ 2147483647 w 690"/>
              <a:gd name="T1" fmla="*/ 0 h 462"/>
              <a:gd name="T2" fmla="*/ 2147483647 w 690"/>
              <a:gd name="T3" fmla="*/ 2147483647 h 462"/>
              <a:gd name="T4" fmla="*/ 2147483647 w 690"/>
              <a:gd name="T5" fmla="*/ 2147483647 h 462"/>
              <a:gd name="T6" fmla="*/ 2147483647 w 690"/>
              <a:gd name="T7" fmla="*/ 2147483647 h 462"/>
              <a:gd name="T8" fmla="*/ 2147483647 w 690"/>
              <a:gd name="T9" fmla="*/ 2147483647 h 462"/>
              <a:gd name="T10" fmla="*/ 2147483647 w 690"/>
              <a:gd name="T11" fmla="*/ 2147483647 h 462"/>
              <a:gd name="T12" fmla="*/ 2147483647 w 690"/>
              <a:gd name="T13" fmla="*/ 2147483647 h 462"/>
              <a:gd name="T14" fmla="*/ 2147483647 w 690"/>
              <a:gd name="T15" fmla="*/ 2147483647 h 462"/>
              <a:gd name="T16" fmla="*/ 2147483647 w 690"/>
              <a:gd name="T17" fmla="*/ 2147483647 h 462"/>
              <a:gd name="T18" fmla="*/ 2147483647 w 690"/>
              <a:gd name="T19" fmla="*/ 2147483647 h 462"/>
              <a:gd name="T20" fmla="*/ 2147483647 w 690"/>
              <a:gd name="T21" fmla="*/ 2147483647 h 462"/>
              <a:gd name="T22" fmla="*/ 2147483647 w 690"/>
              <a:gd name="T23" fmla="*/ 2147483647 h 462"/>
              <a:gd name="T24" fmla="*/ 2147483647 w 690"/>
              <a:gd name="T25" fmla="*/ 2147483647 h 462"/>
              <a:gd name="T26" fmla="*/ 2147483647 w 690"/>
              <a:gd name="T27" fmla="*/ 2147483647 h 462"/>
              <a:gd name="T28" fmla="*/ 2147483647 w 690"/>
              <a:gd name="T29" fmla="*/ 2147483647 h 462"/>
              <a:gd name="T30" fmla="*/ 2147483647 w 690"/>
              <a:gd name="T31" fmla="*/ 2147483647 h 462"/>
              <a:gd name="T32" fmla="*/ 0 w 690"/>
              <a:gd name="T33" fmla="*/ 2147483647 h 462"/>
              <a:gd name="T34" fmla="*/ 2147483647 w 690"/>
              <a:gd name="T35" fmla="*/ 0 h 462"/>
              <a:gd name="T36" fmla="*/ 2147483647 w 690"/>
              <a:gd name="T37" fmla="*/ 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0"/>
              <a:gd name="T58" fmla="*/ 0 h 462"/>
              <a:gd name="T59" fmla="*/ 690 w 690"/>
              <a:gd name="T60" fmla="*/ 462 h 4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0" h="462">
                <a:moveTo>
                  <a:pt x="35" y="0"/>
                </a:moveTo>
                <a:lnTo>
                  <a:pt x="340" y="23"/>
                </a:lnTo>
                <a:lnTo>
                  <a:pt x="680" y="34"/>
                </a:lnTo>
                <a:lnTo>
                  <a:pt x="656" y="77"/>
                </a:lnTo>
                <a:lnTo>
                  <a:pt x="690" y="109"/>
                </a:lnTo>
                <a:lnTo>
                  <a:pt x="688" y="336"/>
                </a:lnTo>
                <a:lnTo>
                  <a:pt x="675" y="335"/>
                </a:lnTo>
                <a:lnTo>
                  <a:pt x="675" y="364"/>
                </a:lnTo>
                <a:lnTo>
                  <a:pt x="687" y="385"/>
                </a:lnTo>
                <a:lnTo>
                  <a:pt x="680" y="408"/>
                </a:lnTo>
                <a:lnTo>
                  <a:pt x="687" y="462"/>
                </a:lnTo>
                <a:lnTo>
                  <a:pt x="671" y="455"/>
                </a:lnTo>
                <a:lnTo>
                  <a:pt x="653" y="436"/>
                </a:lnTo>
                <a:lnTo>
                  <a:pt x="593" y="415"/>
                </a:lnTo>
                <a:lnTo>
                  <a:pt x="533" y="418"/>
                </a:lnTo>
                <a:lnTo>
                  <a:pt x="499" y="392"/>
                </a:lnTo>
                <a:lnTo>
                  <a:pt x="0" y="363"/>
                </a:lnTo>
                <a:lnTo>
                  <a:pt x="35" y="0"/>
                </a:lnTo>
                <a:close/>
              </a:path>
            </a:pathLst>
          </a:custGeom>
          <a:solidFill>
            <a:srgbClr val="000000"/>
          </a:solidFill>
          <a:ln w="9525">
            <a:noFill/>
            <a:round/>
            <a:headEnd/>
            <a:tailEnd/>
          </a:ln>
        </p:spPr>
        <p:txBody>
          <a:bodyPr/>
          <a:lstStyle/>
          <a:p>
            <a:endParaRPr lang="en-US"/>
          </a:p>
        </p:txBody>
      </p:sp>
      <p:sp>
        <p:nvSpPr>
          <p:cNvPr id="167" name="Freeform 22"/>
          <p:cNvSpPr>
            <a:spLocks/>
          </p:cNvSpPr>
          <p:nvPr/>
        </p:nvSpPr>
        <p:spPr bwMode="auto">
          <a:xfrm>
            <a:off x="3611563" y="2552700"/>
            <a:ext cx="1284287" cy="641350"/>
          </a:xfrm>
          <a:custGeom>
            <a:avLst/>
            <a:gdLst>
              <a:gd name="T0" fmla="*/ 2147483647 w 809"/>
              <a:gd name="T1" fmla="*/ 0 h 404"/>
              <a:gd name="T2" fmla="*/ 2147483647 w 809"/>
              <a:gd name="T3" fmla="*/ 2147483647 h 404"/>
              <a:gd name="T4" fmla="*/ 2147483647 w 809"/>
              <a:gd name="T5" fmla="*/ 2147483647 h 404"/>
              <a:gd name="T6" fmla="*/ 2147483647 w 809"/>
              <a:gd name="T7" fmla="*/ 2147483647 h 404"/>
              <a:gd name="T8" fmla="*/ 2147483647 w 809"/>
              <a:gd name="T9" fmla="*/ 2147483647 h 404"/>
              <a:gd name="T10" fmla="*/ 2147483647 w 809"/>
              <a:gd name="T11" fmla="*/ 2147483647 h 404"/>
              <a:gd name="T12" fmla="*/ 2147483647 w 809"/>
              <a:gd name="T13" fmla="*/ 2147483647 h 404"/>
              <a:gd name="T14" fmla="*/ 2147483647 w 809"/>
              <a:gd name="T15" fmla="*/ 2147483647 h 404"/>
              <a:gd name="T16" fmla="*/ 2147483647 w 809"/>
              <a:gd name="T17" fmla="*/ 2147483647 h 404"/>
              <a:gd name="T18" fmla="*/ 2147483647 w 809"/>
              <a:gd name="T19" fmla="*/ 2147483647 h 404"/>
              <a:gd name="T20" fmla="*/ 2147483647 w 809"/>
              <a:gd name="T21" fmla="*/ 2147483647 h 404"/>
              <a:gd name="T22" fmla="*/ 2147483647 w 809"/>
              <a:gd name="T23" fmla="*/ 2147483647 h 404"/>
              <a:gd name="T24" fmla="*/ 2147483647 w 809"/>
              <a:gd name="T25" fmla="*/ 2147483647 h 404"/>
              <a:gd name="T26" fmla="*/ 2147483647 w 809"/>
              <a:gd name="T27" fmla="*/ 2147483647 h 404"/>
              <a:gd name="T28" fmla="*/ 2147483647 w 809"/>
              <a:gd name="T29" fmla="*/ 2147483647 h 404"/>
              <a:gd name="T30" fmla="*/ 2147483647 w 809"/>
              <a:gd name="T31" fmla="*/ 2147483647 h 404"/>
              <a:gd name="T32" fmla="*/ 2147483647 w 809"/>
              <a:gd name="T33" fmla="*/ 2147483647 h 404"/>
              <a:gd name="T34" fmla="*/ 0 w 809"/>
              <a:gd name="T35" fmla="*/ 2147483647 h 404"/>
              <a:gd name="T36" fmla="*/ 2147483647 w 809"/>
              <a:gd name="T37" fmla="*/ 0 h 404"/>
              <a:gd name="T38" fmla="*/ 2147483647 w 809"/>
              <a:gd name="T39" fmla="*/ 0 h 4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9"/>
              <a:gd name="T61" fmla="*/ 0 h 404"/>
              <a:gd name="T62" fmla="*/ 809 w 809"/>
              <a:gd name="T63" fmla="*/ 404 h 4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9" h="404">
                <a:moveTo>
                  <a:pt x="22" y="0"/>
                </a:moveTo>
                <a:lnTo>
                  <a:pt x="521" y="29"/>
                </a:lnTo>
                <a:lnTo>
                  <a:pt x="555" y="55"/>
                </a:lnTo>
                <a:lnTo>
                  <a:pt x="615" y="52"/>
                </a:lnTo>
                <a:lnTo>
                  <a:pt x="675" y="73"/>
                </a:lnTo>
                <a:lnTo>
                  <a:pt x="693" y="92"/>
                </a:lnTo>
                <a:lnTo>
                  <a:pt x="709" y="99"/>
                </a:lnTo>
                <a:lnTo>
                  <a:pt x="736" y="176"/>
                </a:lnTo>
                <a:lnTo>
                  <a:pt x="736" y="199"/>
                </a:lnTo>
                <a:lnTo>
                  <a:pt x="755" y="236"/>
                </a:lnTo>
                <a:lnTo>
                  <a:pt x="763" y="293"/>
                </a:lnTo>
                <a:lnTo>
                  <a:pt x="758" y="311"/>
                </a:lnTo>
                <a:lnTo>
                  <a:pt x="770" y="330"/>
                </a:lnTo>
                <a:lnTo>
                  <a:pt x="809" y="404"/>
                </a:lnTo>
                <a:lnTo>
                  <a:pt x="449" y="400"/>
                </a:lnTo>
                <a:lnTo>
                  <a:pt x="176" y="383"/>
                </a:lnTo>
                <a:lnTo>
                  <a:pt x="185" y="262"/>
                </a:lnTo>
                <a:lnTo>
                  <a:pt x="0" y="244"/>
                </a:lnTo>
                <a:lnTo>
                  <a:pt x="22" y="0"/>
                </a:lnTo>
                <a:close/>
              </a:path>
            </a:pathLst>
          </a:custGeom>
          <a:solidFill>
            <a:srgbClr val="000000"/>
          </a:solidFill>
          <a:ln w="9525">
            <a:noFill/>
            <a:round/>
            <a:headEnd/>
            <a:tailEnd/>
          </a:ln>
        </p:spPr>
        <p:txBody>
          <a:bodyPr/>
          <a:lstStyle/>
          <a:p>
            <a:endParaRPr lang="en-US"/>
          </a:p>
        </p:txBody>
      </p:sp>
      <p:sp>
        <p:nvSpPr>
          <p:cNvPr id="168" name="Freeform 23"/>
          <p:cNvSpPr>
            <a:spLocks/>
          </p:cNvSpPr>
          <p:nvPr/>
        </p:nvSpPr>
        <p:spPr bwMode="auto">
          <a:xfrm>
            <a:off x="3852863" y="3160713"/>
            <a:ext cx="1157287" cy="623887"/>
          </a:xfrm>
          <a:custGeom>
            <a:avLst/>
            <a:gdLst>
              <a:gd name="T0" fmla="*/ 2147483647 w 729"/>
              <a:gd name="T1" fmla="*/ 0 h 393"/>
              <a:gd name="T2" fmla="*/ 2147483647 w 729"/>
              <a:gd name="T3" fmla="*/ 2147483647 h 393"/>
              <a:gd name="T4" fmla="*/ 2147483647 w 729"/>
              <a:gd name="T5" fmla="*/ 2147483647 h 393"/>
              <a:gd name="T6" fmla="*/ 2147483647 w 729"/>
              <a:gd name="T7" fmla="*/ 2147483647 h 393"/>
              <a:gd name="T8" fmla="*/ 2147483647 w 729"/>
              <a:gd name="T9" fmla="*/ 2147483647 h 393"/>
              <a:gd name="T10" fmla="*/ 2147483647 w 729"/>
              <a:gd name="T11" fmla="*/ 2147483647 h 393"/>
              <a:gd name="T12" fmla="*/ 2147483647 w 729"/>
              <a:gd name="T13" fmla="*/ 2147483647 h 393"/>
              <a:gd name="T14" fmla="*/ 2147483647 w 729"/>
              <a:gd name="T15" fmla="*/ 2147483647 h 393"/>
              <a:gd name="T16" fmla="*/ 2147483647 w 729"/>
              <a:gd name="T17" fmla="*/ 2147483647 h 393"/>
              <a:gd name="T18" fmla="*/ 2147483647 w 729"/>
              <a:gd name="T19" fmla="*/ 2147483647 h 393"/>
              <a:gd name="T20" fmla="*/ 2147483647 w 729"/>
              <a:gd name="T21" fmla="*/ 2147483647 h 393"/>
              <a:gd name="T22" fmla="*/ 2147483647 w 729"/>
              <a:gd name="T23" fmla="*/ 2147483647 h 393"/>
              <a:gd name="T24" fmla="*/ 0 w 729"/>
              <a:gd name="T25" fmla="*/ 2147483647 h 393"/>
              <a:gd name="T26" fmla="*/ 2147483647 w 729"/>
              <a:gd name="T27" fmla="*/ 0 h 393"/>
              <a:gd name="T28" fmla="*/ 2147483647 w 729"/>
              <a:gd name="T29" fmla="*/ 0 h 3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9"/>
              <a:gd name="T46" fmla="*/ 0 h 393"/>
              <a:gd name="T47" fmla="*/ 729 w 729"/>
              <a:gd name="T48" fmla="*/ 393 h 3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9" h="393">
                <a:moveTo>
                  <a:pt x="24" y="0"/>
                </a:moveTo>
                <a:lnTo>
                  <a:pt x="297" y="17"/>
                </a:lnTo>
                <a:lnTo>
                  <a:pt x="657" y="21"/>
                </a:lnTo>
                <a:lnTo>
                  <a:pt x="676" y="38"/>
                </a:lnTo>
                <a:lnTo>
                  <a:pt x="688" y="35"/>
                </a:lnTo>
                <a:lnTo>
                  <a:pt x="702" y="54"/>
                </a:lnTo>
                <a:lnTo>
                  <a:pt x="690" y="54"/>
                </a:lnTo>
                <a:lnTo>
                  <a:pt x="678" y="78"/>
                </a:lnTo>
                <a:lnTo>
                  <a:pt x="707" y="120"/>
                </a:lnTo>
                <a:lnTo>
                  <a:pt x="729" y="127"/>
                </a:lnTo>
                <a:lnTo>
                  <a:pt x="726" y="392"/>
                </a:lnTo>
                <a:lnTo>
                  <a:pt x="417" y="393"/>
                </a:lnTo>
                <a:lnTo>
                  <a:pt x="0" y="374"/>
                </a:lnTo>
                <a:lnTo>
                  <a:pt x="24" y="0"/>
                </a:lnTo>
                <a:close/>
              </a:path>
            </a:pathLst>
          </a:custGeom>
          <a:solidFill>
            <a:srgbClr val="000000"/>
          </a:solidFill>
          <a:ln w="9525">
            <a:noFill/>
            <a:round/>
            <a:headEnd/>
            <a:tailEnd/>
          </a:ln>
        </p:spPr>
        <p:txBody>
          <a:bodyPr/>
          <a:lstStyle/>
          <a:p>
            <a:endParaRPr lang="en-US"/>
          </a:p>
        </p:txBody>
      </p:sp>
      <p:sp>
        <p:nvSpPr>
          <p:cNvPr id="169" name="Freeform 24"/>
          <p:cNvSpPr>
            <a:spLocks/>
          </p:cNvSpPr>
          <p:nvPr/>
        </p:nvSpPr>
        <p:spPr bwMode="auto">
          <a:xfrm>
            <a:off x="3695700" y="3743325"/>
            <a:ext cx="1344613" cy="700088"/>
          </a:xfrm>
          <a:custGeom>
            <a:avLst/>
            <a:gdLst>
              <a:gd name="T0" fmla="*/ 2147483647 w 847"/>
              <a:gd name="T1" fmla="*/ 0 h 441"/>
              <a:gd name="T2" fmla="*/ 2147483647 w 847"/>
              <a:gd name="T3" fmla="*/ 2147483647 h 441"/>
              <a:gd name="T4" fmla="*/ 2147483647 w 847"/>
              <a:gd name="T5" fmla="*/ 2147483647 h 441"/>
              <a:gd name="T6" fmla="*/ 2147483647 w 847"/>
              <a:gd name="T7" fmla="*/ 2147483647 h 441"/>
              <a:gd name="T8" fmla="*/ 2147483647 w 847"/>
              <a:gd name="T9" fmla="*/ 2147483647 h 441"/>
              <a:gd name="T10" fmla="*/ 2147483647 w 847"/>
              <a:gd name="T11" fmla="*/ 2147483647 h 441"/>
              <a:gd name="T12" fmla="*/ 2147483647 w 847"/>
              <a:gd name="T13" fmla="*/ 2147483647 h 441"/>
              <a:gd name="T14" fmla="*/ 2147483647 w 847"/>
              <a:gd name="T15" fmla="*/ 2147483647 h 441"/>
              <a:gd name="T16" fmla="*/ 2147483647 w 847"/>
              <a:gd name="T17" fmla="*/ 2147483647 h 441"/>
              <a:gd name="T18" fmla="*/ 2147483647 w 847"/>
              <a:gd name="T19" fmla="*/ 2147483647 h 441"/>
              <a:gd name="T20" fmla="*/ 2147483647 w 847"/>
              <a:gd name="T21" fmla="*/ 2147483647 h 441"/>
              <a:gd name="T22" fmla="*/ 2147483647 w 847"/>
              <a:gd name="T23" fmla="*/ 2147483647 h 441"/>
              <a:gd name="T24" fmla="*/ 2147483647 w 847"/>
              <a:gd name="T25" fmla="*/ 2147483647 h 441"/>
              <a:gd name="T26" fmla="*/ 2147483647 w 847"/>
              <a:gd name="T27" fmla="*/ 2147483647 h 441"/>
              <a:gd name="T28" fmla="*/ 2147483647 w 847"/>
              <a:gd name="T29" fmla="*/ 2147483647 h 441"/>
              <a:gd name="T30" fmla="*/ 2147483647 w 847"/>
              <a:gd name="T31" fmla="*/ 2147483647 h 441"/>
              <a:gd name="T32" fmla="*/ 2147483647 w 847"/>
              <a:gd name="T33" fmla="*/ 2147483647 h 441"/>
              <a:gd name="T34" fmla="*/ 2147483647 w 847"/>
              <a:gd name="T35" fmla="*/ 2147483647 h 441"/>
              <a:gd name="T36" fmla="*/ 2147483647 w 847"/>
              <a:gd name="T37" fmla="*/ 2147483647 h 441"/>
              <a:gd name="T38" fmla="*/ 0 w 847"/>
              <a:gd name="T39" fmla="*/ 2147483647 h 441"/>
              <a:gd name="T40" fmla="*/ 2147483647 w 847"/>
              <a:gd name="T41" fmla="*/ 0 h 441"/>
              <a:gd name="T42" fmla="*/ 2147483647 w 847"/>
              <a:gd name="T43" fmla="*/ 0 h 4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7"/>
              <a:gd name="T67" fmla="*/ 0 h 441"/>
              <a:gd name="T68" fmla="*/ 847 w 847"/>
              <a:gd name="T69" fmla="*/ 441 h 4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7" h="441">
                <a:moveTo>
                  <a:pt x="5" y="0"/>
                </a:moveTo>
                <a:lnTo>
                  <a:pt x="99" y="7"/>
                </a:lnTo>
                <a:lnTo>
                  <a:pt x="516" y="26"/>
                </a:lnTo>
                <a:lnTo>
                  <a:pt x="825" y="25"/>
                </a:lnTo>
                <a:lnTo>
                  <a:pt x="828" y="89"/>
                </a:lnTo>
                <a:lnTo>
                  <a:pt x="847" y="226"/>
                </a:lnTo>
                <a:lnTo>
                  <a:pt x="843" y="441"/>
                </a:lnTo>
                <a:lnTo>
                  <a:pt x="775" y="404"/>
                </a:lnTo>
                <a:lnTo>
                  <a:pt x="703" y="418"/>
                </a:lnTo>
                <a:lnTo>
                  <a:pt x="651" y="434"/>
                </a:lnTo>
                <a:lnTo>
                  <a:pt x="574" y="434"/>
                </a:lnTo>
                <a:lnTo>
                  <a:pt x="516" y="401"/>
                </a:lnTo>
                <a:lnTo>
                  <a:pt x="499" y="418"/>
                </a:lnTo>
                <a:lnTo>
                  <a:pt x="410" y="378"/>
                </a:lnTo>
                <a:lnTo>
                  <a:pt x="366" y="368"/>
                </a:lnTo>
                <a:lnTo>
                  <a:pt x="343" y="345"/>
                </a:lnTo>
                <a:lnTo>
                  <a:pt x="316" y="345"/>
                </a:lnTo>
                <a:lnTo>
                  <a:pt x="287" y="320"/>
                </a:lnTo>
                <a:lnTo>
                  <a:pt x="297" y="82"/>
                </a:lnTo>
                <a:lnTo>
                  <a:pt x="0" y="65"/>
                </a:lnTo>
                <a:lnTo>
                  <a:pt x="5" y="0"/>
                </a:lnTo>
                <a:close/>
              </a:path>
            </a:pathLst>
          </a:custGeom>
          <a:solidFill>
            <a:srgbClr val="000000"/>
          </a:solidFill>
          <a:ln w="9525">
            <a:noFill/>
            <a:round/>
            <a:headEnd/>
            <a:tailEnd/>
          </a:ln>
        </p:spPr>
        <p:txBody>
          <a:bodyPr/>
          <a:lstStyle/>
          <a:p>
            <a:endParaRPr lang="en-US"/>
          </a:p>
        </p:txBody>
      </p:sp>
      <p:sp>
        <p:nvSpPr>
          <p:cNvPr id="170" name="Freeform 25"/>
          <p:cNvSpPr>
            <a:spLocks/>
          </p:cNvSpPr>
          <p:nvPr/>
        </p:nvSpPr>
        <p:spPr bwMode="auto">
          <a:xfrm>
            <a:off x="4646613" y="1379538"/>
            <a:ext cx="1016000" cy="1130300"/>
          </a:xfrm>
          <a:custGeom>
            <a:avLst/>
            <a:gdLst>
              <a:gd name="T0" fmla="*/ 2147483647 w 639"/>
              <a:gd name="T1" fmla="*/ 2147483647 h 712"/>
              <a:gd name="T2" fmla="*/ 2147483647 w 639"/>
              <a:gd name="T3" fmla="*/ 2147483647 h 712"/>
              <a:gd name="T4" fmla="*/ 2147483647 w 639"/>
              <a:gd name="T5" fmla="*/ 2147483647 h 712"/>
              <a:gd name="T6" fmla="*/ 2147483647 w 639"/>
              <a:gd name="T7" fmla="*/ 2147483647 h 712"/>
              <a:gd name="T8" fmla="*/ 2147483647 w 639"/>
              <a:gd name="T9" fmla="*/ 2147483647 h 712"/>
              <a:gd name="T10" fmla="*/ 2147483647 w 639"/>
              <a:gd name="T11" fmla="*/ 2147483647 h 712"/>
              <a:gd name="T12" fmla="*/ 2147483647 w 639"/>
              <a:gd name="T13" fmla="*/ 2147483647 h 712"/>
              <a:gd name="T14" fmla="*/ 2147483647 w 639"/>
              <a:gd name="T15" fmla="*/ 2147483647 h 712"/>
              <a:gd name="T16" fmla="*/ 2147483647 w 639"/>
              <a:gd name="T17" fmla="*/ 2147483647 h 712"/>
              <a:gd name="T18" fmla="*/ 2147483647 w 639"/>
              <a:gd name="T19" fmla="*/ 2147483647 h 712"/>
              <a:gd name="T20" fmla="*/ 2147483647 w 639"/>
              <a:gd name="T21" fmla="*/ 2147483647 h 712"/>
              <a:gd name="T22" fmla="*/ 2147483647 w 639"/>
              <a:gd name="T23" fmla="*/ 2147483647 h 712"/>
              <a:gd name="T24" fmla="*/ 2147483647 w 639"/>
              <a:gd name="T25" fmla="*/ 2147483647 h 712"/>
              <a:gd name="T26" fmla="*/ 2147483647 w 639"/>
              <a:gd name="T27" fmla="*/ 2147483647 h 712"/>
              <a:gd name="T28" fmla="*/ 2147483647 w 639"/>
              <a:gd name="T29" fmla="*/ 2147483647 h 712"/>
              <a:gd name="T30" fmla="*/ 2147483647 w 639"/>
              <a:gd name="T31" fmla="*/ 2147483647 h 712"/>
              <a:gd name="T32" fmla="*/ 2147483647 w 639"/>
              <a:gd name="T33" fmla="*/ 2147483647 h 712"/>
              <a:gd name="T34" fmla="*/ 2147483647 w 639"/>
              <a:gd name="T35" fmla="*/ 2147483647 h 712"/>
              <a:gd name="T36" fmla="*/ 2147483647 w 639"/>
              <a:gd name="T37" fmla="*/ 2147483647 h 712"/>
              <a:gd name="T38" fmla="*/ 2147483647 w 639"/>
              <a:gd name="T39" fmla="*/ 2147483647 h 712"/>
              <a:gd name="T40" fmla="*/ 2147483647 w 639"/>
              <a:gd name="T41" fmla="*/ 2147483647 h 712"/>
              <a:gd name="T42" fmla="*/ 2147483647 w 639"/>
              <a:gd name="T43" fmla="*/ 2147483647 h 712"/>
              <a:gd name="T44" fmla="*/ 2147483647 w 639"/>
              <a:gd name="T45" fmla="*/ 2147483647 h 712"/>
              <a:gd name="T46" fmla="*/ 2147483647 w 639"/>
              <a:gd name="T47" fmla="*/ 2147483647 h 712"/>
              <a:gd name="T48" fmla="*/ 2147483647 w 639"/>
              <a:gd name="T49" fmla="*/ 2147483647 h 712"/>
              <a:gd name="T50" fmla="*/ 2147483647 w 639"/>
              <a:gd name="T51" fmla="*/ 2147483647 h 712"/>
              <a:gd name="T52" fmla="*/ 2147483647 w 639"/>
              <a:gd name="T53" fmla="*/ 2147483647 h 712"/>
              <a:gd name="T54" fmla="*/ 2147483647 w 639"/>
              <a:gd name="T55" fmla="*/ 0 h 712"/>
              <a:gd name="T56" fmla="*/ 2147483647 w 639"/>
              <a:gd name="T57" fmla="*/ 0 h 712"/>
              <a:gd name="T58" fmla="*/ 2147483647 w 639"/>
              <a:gd name="T59" fmla="*/ 2147483647 h 712"/>
              <a:gd name="T60" fmla="*/ 0 w 639"/>
              <a:gd name="T61" fmla="*/ 2147483647 h 712"/>
              <a:gd name="T62" fmla="*/ 2147483647 w 639"/>
              <a:gd name="T63" fmla="*/ 2147483647 h 712"/>
              <a:gd name="T64" fmla="*/ 2147483647 w 639"/>
              <a:gd name="T65" fmla="*/ 2147483647 h 7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9"/>
              <a:gd name="T100" fmla="*/ 0 h 712"/>
              <a:gd name="T101" fmla="*/ 639 w 639"/>
              <a:gd name="T102" fmla="*/ 712 h 7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9" h="712">
                <a:moveTo>
                  <a:pt x="4" y="135"/>
                </a:moveTo>
                <a:lnTo>
                  <a:pt x="29" y="217"/>
                </a:lnTo>
                <a:lnTo>
                  <a:pt x="33" y="324"/>
                </a:lnTo>
                <a:lnTo>
                  <a:pt x="50" y="410"/>
                </a:lnTo>
                <a:lnTo>
                  <a:pt x="26" y="453"/>
                </a:lnTo>
                <a:lnTo>
                  <a:pt x="60" y="485"/>
                </a:lnTo>
                <a:lnTo>
                  <a:pt x="58" y="712"/>
                </a:lnTo>
                <a:lnTo>
                  <a:pt x="524" y="702"/>
                </a:lnTo>
                <a:lnTo>
                  <a:pt x="516" y="658"/>
                </a:lnTo>
                <a:lnTo>
                  <a:pt x="466" y="620"/>
                </a:lnTo>
                <a:lnTo>
                  <a:pt x="441" y="592"/>
                </a:lnTo>
                <a:lnTo>
                  <a:pt x="378" y="551"/>
                </a:lnTo>
                <a:lnTo>
                  <a:pt x="379" y="485"/>
                </a:lnTo>
                <a:lnTo>
                  <a:pt x="366" y="443"/>
                </a:lnTo>
                <a:lnTo>
                  <a:pt x="419" y="380"/>
                </a:lnTo>
                <a:lnTo>
                  <a:pt x="415" y="317"/>
                </a:lnTo>
                <a:lnTo>
                  <a:pt x="500" y="252"/>
                </a:lnTo>
                <a:lnTo>
                  <a:pt x="521" y="215"/>
                </a:lnTo>
                <a:lnTo>
                  <a:pt x="639" y="152"/>
                </a:lnTo>
                <a:lnTo>
                  <a:pt x="586" y="130"/>
                </a:lnTo>
                <a:lnTo>
                  <a:pt x="540" y="133"/>
                </a:lnTo>
                <a:lnTo>
                  <a:pt x="530" y="116"/>
                </a:lnTo>
                <a:lnTo>
                  <a:pt x="444" y="114"/>
                </a:lnTo>
                <a:lnTo>
                  <a:pt x="388" y="98"/>
                </a:lnTo>
                <a:lnTo>
                  <a:pt x="270" y="86"/>
                </a:lnTo>
                <a:lnTo>
                  <a:pt x="253" y="65"/>
                </a:lnTo>
                <a:lnTo>
                  <a:pt x="205" y="44"/>
                </a:lnTo>
                <a:lnTo>
                  <a:pt x="197" y="0"/>
                </a:lnTo>
                <a:lnTo>
                  <a:pt x="166" y="0"/>
                </a:lnTo>
                <a:lnTo>
                  <a:pt x="166" y="33"/>
                </a:lnTo>
                <a:lnTo>
                  <a:pt x="0" y="33"/>
                </a:lnTo>
                <a:lnTo>
                  <a:pt x="4" y="135"/>
                </a:lnTo>
                <a:close/>
              </a:path>
            </a:pathLst>
          </a:custGeom>
          <a:solidFill>
            <a:srgbClr val="000000"/>
          </a:solidFill>
          <a:ln w="9525">
            <a:noFill/>
            <a:round/>
            <a:headEnd/>
            <a:tailEnd/>
          </a:ln>
        </p:spPr>
        <p:txBody>
          <a:bodyPr/>
          <a:lstStyle/>
          <a:p>
            <a:endParaRPr lang="en-US"/>
          </a:p>
        </p:txBody>
      </p:sp>
      <p:sp>
        <p:nvSpPr>
          <p:cNvPr id="171" name="Freeform 26"/>
          <p:cNvSpPr>
            <a:spLocks/>
          </p:cNvSpPr>
          <p:nvPr/>
        </p:nvSpPr>
        <p:spPr bwMode="auto">
          <a:xfrm>
            <a:off x="4718050" y="2493963"/>
            <a:ext cx="928688" cy="615950"/>
          </a:xfrm>
          <a:custGeom>
            <a:avLst/>
            <a:gdLst>
              <a:gd name="T0" fmla="*/ 0 w 585"/>
              <a:gd name="T1" fmla="*/ 2147483647 h 388"/>
              <a:gd name="T2" fmla="*/ 2147483647 w 585"/>
              <a:gd name="T3" fmla="*/ 2147483647 h 388"/>
              <a:gd name="T4" fmla="*/ 2147483647 w 585"/>
              <a:gd name="T5" fmla="*/ 2147483647 h 388"/>
              <a:gd name="T6" fmla="*/ 2147483647 w 585"/>
              <a:gd name="T7" fmla="*/ 2147483647 h 388"/>
              <a:gd name="T8" fmla="*/ 2147483647 w 585"/>
              <a:gd name="T9" fmla="*/ 2147483647 h 388"/>
              <a:gd name="T10" fmla="*/ 2147483647 w 585"/>
              <a:gd name="T11" fmla="*/ 2147483647 h 388"/>
              <a:gd name="T12" fmla="*/ 2147483647 w 585"/>
              <a:gd name="T13" fmla="*/ 2147483647 h 388"/>
              <a:gd name="T14" fmla="*/ 2147483647 w 585"/>
              <a:gd name="T15" fmla="*/ 2147483647 h 388"/>
              <a:gd name="T16" fmla="*/ 2147483647 w 585"/>
              <a:gd name="T17" fmla="*/ 2147483647 h 388"/>
              <a:gd name="T18" fmla="*/ 2147483647 w 585"/>
              <a:gd name="T19" fmla="*/ 2147483647 h 388"/>
              <a:gd name="T20" fmla="*/ 2147483647 w 585"/>
              <a:gd name="T21" fmla="*/ 2147483647 h 388"/>
              <a:gd name="T22" fmla="*/ 2147483647 w 585"/>
              <a:gd name="T23" fmla="*/ 2147483647 h 388"/>
              <a:gd name="T24" fmla="*/ 2147483647 w 585"/>
              <a:gd name="T25" fmla="*/ 2147483647 h 388"/>
              <a:gd name="T26" fmla="*/ 2147483647 w 585"/>
              <a:gd name="T27" fmla="*/ 2147483647 h 388"/>
              <a:gd name="T28" fmla="*/ 2147483647 w 585"/>
              <a:gd name="T29" fmla="*/ 2147483647 h 388"/>
              <a:gd name="T30" fmla="*/ 2147483647 w 585"/>
              <a:gd name="T31" fmla="*/ 2147483647 h 388"/>
              <a:gd name="T32" fmla="*/ 2147483647 w 585"/>
              <a:gd name="T33" fmla="*/ 2147483647 h 388"/>
              <a:gd name="T34" fmla="*/ 2147483647 w 585"/>
              <a:gd name="T35" fmla="*/ 2147483647 h 388"/>
              <a:gd name="T36" fmla="*/ 2147483647 w 585"/>
              <a:gd name="T37" fmla="*/ 0 h 388"/>
              <a:gd name="T38" fmla="*/ 2147483647 w 585"/>
              <a:gd name="T39" fmla="*/ 2147483647 h 388"/>
              <a:gd name="T40" fmla="*/ 0 w 585"/>
              <a:gd name="T41" fmla="*/ 2147483647 h 388"/>
              <a:gd name="T42" fmla="*/ 0 w 585"/>
              <a:gd name="T43" fmla="*/ 2147483647 h 388"/>
              <a:gd name="T44" fmla="*/ 0 w 585"/>
              <a:gd name="T45" fmla="*/ 2147483647 h 3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5"/>
              <a:gd name="T70" fmla="*/ 0 h 388"/>
              <a:gd name="T71" fmla="*/ 585 w 585"/>
              <a:gd name="T72" fmla="*/ 388 h 3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5" h="388">
                <a:moveTo>
                  <a:pt x="0" y="38"/>
                </a:moveTo>
                <a:lnTo>
                  <a:pt x="12" y="59"/>
                </a:lnTo>
                <a:lnTo>
                  <a:pt x="5" y="82"/>
                </a:lnTo>
                <a:lnTo>
                  <a:pt x="12" y="136"/>
                </a:lnTo>
                <a:lnTo>
                  <a:pt x="39" y="213"/>
                </a:lnTo>
                <a:lnTo>
                  <a:pt x="39" y="236"/>
                </a:lnTo>
                <a:lnTo>
                  <a:pt x="58" y="273"/>
                </a:lnTo>
                <a:lnTo>
                  <a:pt x="66" y="330"/>
                </a:lnTo>
                <a:lnTo>
                  <a:pt x="61" y="348"/>
                </a:lnTo>
                <a:lnTo>
                  <a:pt x="73" y="367"/>
                </a:lnTo>
                <a:lnTo>
                  <a:pt x="452" y="358"/>
                </a:lnTo>
                <a:lnTo>
                  <a:pt x="479" y="388"/>
                </a:lnTo>
                <a:lnTo>
                  <a:pt x="519" y="301"/>
                </a:lnTo>
                <a:lnTo>
                  <a:pt x="507" y="267"/>
                </a:lnTo>
                <a:lnTo>
                  <a:pt x="572" y="215"/>
                </a:lnTo>
                <a:lnTo>
                  <a:pt x="585" y="176"/>
                </a:lnTo>
                <a:lnTo>
                  <a:pt x="537" y="120"/>
                </a:lnTo>
                <a:lnTo>
                  <a:pt x="488" y="63"/>
                </a:lnTo>
                <a:lnTo>
                  <a:pt x="479" y="0"/>
                </a:lnTo>
                <a:lnTo>
                  <a:pt x="13" y="10"/>
                </a:lnTo>
                <a:lnTo>
                  <a:pt x="0" y="9"/>
                </a:lnTo>
                <a:lnTo>
                  <a:pt x="0" y="38"/>
                </a:lnTo>
                <a:close/>
              </a:path>
            </a:pathLst>
          </a:custGeom>
          <a:solidFill>
            <a:srgbClr val="000000"/>
          </a:solidFill>
          <a:ln w="9525">
            <a:noFill/>
            <a:round/>
            <a:headEnd/>
            <a:tailEnd/>
          </a:ln>
        </p:spPr>
        <p:txBody>
          <a:bodyPr/>
          <a:lstStyle/>
          <a:p>
            <a:endParaRPr lang="en-US"/>
          </a:p>
        </p:txBody>
      </p:sp>
      <p:sp>
        <p:nvSpPr>
          <p:cNvPr id="172" name="Freeform 27"/>
          <p:cNvSpPr>
            <a:spLocks/>
          </p:cNvSpPr>
          <p:nvPr/>
        </p:nvSpPr>
        <p:spPr bwMode="auto">
          <a:xfrm>
            <a:off x="4833938" y="3062288"/>
            <a:ext cx="1035050" cy="900112"/>
          </a:xfrm>
          <a:custGeom>
            <a:avLst/>
            <a:gdLst>
              <a:gd name="T0" fmla="*/ 2147483647 w 652"/>
              <a:gd name="T1" fmla="*/ 2147483647 h 567"/>
              <a:gd name="T2" fmla="*/ 2147483647 w 652"/>
              <a:gd name="T3" fmla="*/ 2147483647 h 567"/>
              <a:gd name="T4" fmla="*/ 2147483647 w 652"/>
              <a:gd name="T5" fmla="*/ 2147483647 h 567"/>
              <a:gd name="T6" fmla="*/ 2147483647 w 652"/>
              <a:gd name="T7" fmla="*/ 2147483647 h 567"/>
              <a:gd name="T8" fmla="*/ 2147483647 w 652"/>
              <a:gd name="T9" fmla="*/ 2147483647 h 567"/>
              <a:gd name="T10" fmla="*/ 2147483647 w 652"/>
              <a:gd name="T11" fmla="*/ 2147483647 h 567"/>
              <a:gd name="T12" fmla="*/ 2147483647 w 652"/>
              <a:gd name="T13" fmla="*/ 2147483647 h 567"/>
              <a:gd name="T14" fmla="*/ 2147483647 w 652"/>
              <a:gd name="T15" fmla="*/ 2147483647 h 567"/>
              <a:gd name="T16" fmla="*/ 2147483647 w 652"/>
              <a:gd name="T17" fmla="*/ 2147483647 h 567"/>
              <a:gd name="T18" fmla="*/ 2147483647 w 652"/>
              <a:gd name="T19" fmla="*/ 2147483647 h 567"/>
              <a:gd name="T20" fmla="*/ 2147483647 w 652"/>
              <a:gd name="T21" fmla="*/ 2147483647 h 567"/>
              <a:gd name="T22" fmla="*/ 2147483647 w 652"/>
              <a:gd name="T23" fmla="*/ 2147483647 h 567"/>
              <a:gd name="T24" fmla="*/ 2147483647 w 652"/>
              <a:gd name="T25" fmla="*/ 2147483647 h 567"/>
              <a:gd name="T26" fmla="*/ 2147483647 w 652"/>
              <a:gd name="T27" fmla="*/ 2147483647 h 567"/>
              <a:gd name="T28" fmla="*/ 2147483647 w 652"/>
              <a:gd name="T29" fmla="*/ 2147483647 h 567"/>
              <a:gd name="T30" fmla="*/ 2147483647 w 652"/>
              <a:gd name="T31" fmla="*/ 2147483647 h 567"/>
              <a:gd name="T32" fmla="*/ 2147483647 w 652"/>
              <a:gd name="T33" fmla="*/ 2147483647 h 567"/>
              <a:gd name="T34" fmla="*/ 2147483647 w 652"/>
              <a:gd name="T35" fmla="*/ 2147483647 h 567"/>
              <a:gd name="T36" fmla="*/ 2147483647 w 652"/>
              <a:gd name="T37" fmla="*/ 2147483647 h 567"/>
              <a:gd name="T38" fmla="*/ 2147483647 w 652"/>
              <a:gd name="T39" fmla="*/ 2147483647 h 567"/>
              <a:gd name="T40" fmla="*/ 2147483647 w 652"/>
              <a:gd name="T41" fmla="*/ 2147483647 h 567"/>
              <a:gd name="T42" fmla="*/ 2147483647 w 652"/>
              <a:gd name="T43" fmla="*/ 2147483647 h 567"/>
              <a:gd name="T44" fmla="*/ 2147483647 w 652"/>
              <a:gd name="T45" fmla="*/ 2147483647 h 567"/>
              <a:gd name="T46" fmla="*/ 2147483647 w 652"/>
              <a:gd name="T47" fmla="*/ 2147483647 h 567"/>
              <a:gd name="T48" fmla="*/ 2147483647 w 652"/>
              <a:gd name="T49" fmla="*/ 2147483647 h 567"/>
              <a:gd name="T50" fmla="*/ 2147483647 w 652"/>
              <a:gd name="T51" fmla="*/ 2147483647 h 567"/>
              <a:gd name="T52" fmla="*/ 2147483647 w 652"/>
              <a:gd name="T53" fmla="*/ 2147483647 h 567"/>
              <a:gd name="T54" fmla="*/ 2147483647 w 652"/>
              <a:gd name="T55" fmla="*/ 2147483647 h 567"/>
              <a:gd name="T56" fmla="*/ 2147483647 w 652"/>
              <a:gd name="T57" fmla="*/ 2147483647 h 567"/>
              <a:gd name="T58" fmla="*/ 2147483647 w 652"/>
              <a:gd name="T59" fmla="*/ 2147483647 h 567"/>
              <a:gd name="T60" fmla="*/ 2147483647 w 652"/>
              <a:gd name="T61" fmla="*/ 2147483647 h 567"/>
              <a:gd name="T62" fmla="*/ 2147483647 w 652"/>
              <a:gd name="T63" fmla="*/ 2147483647 h 567"/>
              <a:gd name="T64" fmla="*/ 2147483647 w 652"/>
              <a:gd name="T65" fmla="*/ 2147483647 h 567"/>
              <a:gd name="T66" fmla="*/ 2147483647 w 652"/>
              <a:gd name="T67" fmla="*/ 0 h 567"/>
              <a:gd name="T68" fmla="*/ 0 w 652"/>
              <a:gd name="T69" fmla="*/ 2147483647 h 567"/>
              <a:gd name="T70" fmla="*/ 2147483647 w 652"/>
              <a:gd name="T71" fmla="*/ 2147483647 h 567"/>
              <a:gd name="T72" fmla="*/ 2147483647 w 652"/>
              <a:gd name="T73" fmla="*/ 2147483647 h 5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2"/>
              <a:gd name="T112" fmla="*/ 0 h 567"/>
              <a:gd name="T113" fmla="*/ 652 w 652"/>
              <a:gd name="T114" fmla="*/ 567 h 5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2" h="567">
                <a:moveTo>
                  <a:pt x="39" y="83"/>
                </a:moveTo>
                <a:lnTo>
                  <a:pt x="58" y="100"/>
                </a:lnTo>
                <a:lnTo>
                  <a:pt x="70" y="97"/>
                </a:lnTo>
                <a:lnTo>
                  <a:pt x="84" y="116"/>
                </a:lnTo>
                <a:lnTo>
                  <a:pt x="72" y="116"/>
                </a:lnTo>
                <a:lnTo>
                  <a:pt x="60" y="140"/>
                </a:lnTo>
                <a:lnTo>
                  <a:pt x="89" y="182"/>
                </a:lnTo>
                <a:lnTo>
                  <a:pt x="111" y="189"/>
                </a:lnTo>
                <a:lnTo>
                  <a:pt x="108" y="454"/>
                </a:lnTo>
                <a:lnTo>
                  <a:pt x="111" y="518"/>
                </a:lnTo>
                <a:lnTo>
                  <a:pt x="545" y="504"/>
                </a:lnTo>
                <a:lnTo>
                  <a:pt x="548" y="543"/>
                </a:lnTo>
                <a:lnTo>
                  <a:pt x="531" y="567"/>
                </a:lnTo>
                <a:lnTo>
                  <a:pt x="598" y="564"/>
                </a:lnTo>
                <a:lnTo>
                  <a:pt x="610" y="543"/>
                </a:lnTo>
                <a:lnTo>
                  <a:pt x="610" y="518"/>
                </a:lnTo>
                <a:lnTo>
                  <a:pt x="625" y="501"/>
                </a:lnTo>
                <a:lnTo>
                  <a:pt x="630" y="482"/>
                </a:lnTo>
                <a:lnTo>
                  <a:pt x="647" y="480"/>
                </a:lnTo>
                <a:lnTo>
                  <a:pt x="652" y="441"/>
                </a:lnTo>
                <a:lnTo>
                  <a:pt x="628" y="436"/>
                </a:lnTo>
                <a:lnTo>
                  <a:pt x="613" y="408"/>
                </a:lnTo>
                <a:lnTo>
                  <a:pt x="589" y="340"/>
                </a:lnTo>
                <a:lnTo>
                  <a:pt x="562" y="329"/>
                </a:lnTo>
                <a:lnTo>
                  <a:pt x="531" y="305"/>
                </a:lnTo>
                <a:lnTo>
                  <a:pt x="519" y="270"/>
                </a:lnTo>
                <a:lnTo>
                  <a:pt x="538" y="216"/>
                </a:lnTo>
                <a:lnTo>
                  <a:pt x="522" y="205"/>
                </a:lnTo>
                <a:lnTo>
                  <a:pt x="485" y="205"/>
                </a:lnTo>
                <a:lnTo>
                  <a:pt x="476" y="172"/>
                </a:lnTo>
                <a:lnTo>
                  <a:pt x="413" y="105"/>
                </a:lnTo>
                <a:lnTo>
                  <a:pt x="400" y="51"/>
                </a:lnTo>
                <a:lnTo>
                  <a:pt x="406" y="30"/>
                </a:lnTo>
                <a:lnTo>
                  <a:pt x="379" y="0"/>
                </a:lnTo>
                <a:lnTo>
                  <a:pt x="0" y="9"/>
                </a:lnTo>
                <a:lnTo>
                  <a:pt x="39" y="83"/>
                </a:lnTo>
                <a:close/>
              </a:path>
            </a:pathLst>
          </a:custGeom>
          <a:solidFill>
            <a:srgbClr val="000000"/>
          </a:solidFill>
          <a:ln w="9525">
            <a:noFill/>
            <a:round/>
            <a:headEnd/>
            <a:tailEnd/>
          </a:ln>
        </p:spPr>
        <p:txBody>
          <a:bodyPr/>
          <a:lstStyle/>
          <a:p>
            <a:endParaRPr lang="en-US"/>
          </a:p>
        </p:txBody>
      </p:sp>
      <p:sp>
        <p:nvSpPr>
          <p:cNvPr id="173" name="Freeform 28"/>
          <p:cNvSpPr>
            <a:spLocks/>
          </p:cNvSpPr>
          <p:nvPr/>
        </p:nvSpPr>
        <p:spPr bwMode="auto">
          <a:xfrm>
            <a:off x="5010150" y="3862388"/>
            <a:ext cx="782638" cy="703262"/>
          </a:xfrm>
          <a:custGeom>
            <a:avLst/>
            <a:gdLst>
              <a:gd name="T0" fmla="*/ 2147483647 w 493"/>
              <a:gd name="T1" fmla="*/ 2147483647 h 443"/>
              <a:gd name="T2" fmla="*/ 2147483647 w 493"/>
              <a:gd name="T3" fmla="*/ 2147483647 h 443"/>
              <a:gd name="T4" fmla="*/ 2147483647 w 493"/>
              <a:gd name="T5" fmla="*/ 2147483647 h 443"/>
              <a:gd name="T6" fmla="*/ 2147483647 w 493"/>
              <a:gd name="T7" fmla="*/ 2147483647 h 443"/>
              <a:gd name="T8" fmla="*/ 2147483647 w 493"/>
              <a:gd name="T9" fmla="*/ 2147483647 h 443"/>
              <a:gd name="T10" fmla="*/ 2147483647 w 493"/>
              <a:gd name="T11" fmla="*/ 2147483647 h 443"/>
              <a:gd name="T12" fmla="*/ 2147483647 w 493"/>
              <a:gd name="T13" fmla="*/ 2147483647 h 443"/>
              <a:gd name="T14" fmla="*/ 2147483647 w 493"/>
              <a:gd name="T15" fmla="*/ 2147483647 h 443"/>
              <a:gd name="T16" fmla="*/ 2147483647 w 493"/>
              <a:gd name="T17" fmla="*/ 2147483647 h 443"/>
              <a:gd name="T18" fmla="*/ 2147483647 w 493"/>
              <a:gd name="T19" fmla="*/ 2147483647 h 443"/>
              <a:gd name="T20" fmla="*/ 2147483647 w 493"/>
              <a:gd name="T21" fmla="*/ 2147483647 h 443"/>
              <a:gd name="T22" fmla="*/ 2147483647 w 493"/>
              <a:gd name="T23" fmla="*/ 2147483647 h 443"/>
              <a:gd name="T24" fmla="*/ 2147483647 w 493"/>
              <a:gd name="T25" fmla="*/ 2147483647 h 443"/>
              <a:gd name="T26" fmla="*/ 2147483647 w 493"/>
              <a:gd name="T27" fmla="*/ 2147483647 h 443"/>
              <a:gd name="T28" fmla="*/ 2147483647 w 493"/>
              <a:gd name="T29" fmla="*/ 2147483647 h 443"/>
              <a:gd name="T30" fmla="*/ 2147483647 w 493"/>
              <a:gd name="T31" fmla="*/ 2147483647 h 443"/>
              <a:gd name="T32" fmla="*/ 2147483647 w 493"/>
              <a:gd name="T33" fmla="*/ 2147483647 h 443"/>
              <a:gd name="T34" fmla="*/ 2147483647 w 493"/>
              <a:gd name="T35" fmla="*/ 2147483647 h 443"/>
              <a:gd name="T36" fmla="*/ 2147483647 w 493"/>
              <a:gd name="T37" fmla="*/ 0 h 443"/>
              <a:gd name="T38" fmla="*/ 0 w 493"/>
              <a:gd name="T39" fmla="*/ 2147483647 h 443"/>
              <a:gd name="T40" fmla="*/ 2147483647 w 493"/>
              <a:gd name="T41" fmla="*/ 2147483647 h 443"/>
              <a:gd name="T42" fmla="*/ 2147483647 w 493"/>
              <a:gd name="T43" fmla="*/ 2147483647 h 4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3"/>
              <a:gd name="T67" fmla="*/ 0 h 443"/>
              <a:gd name="T68" fmla="*/ 493 w 493"/>
              <a:gd name="T69" fmla="*/ 443 h 4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3" h="443">
                <a:moveTo>
                  <a:pt x="19" y="151"/>
                </a:moveTo>
                <a:lnTo>
                  <a:pt x="15" y="366"/>
                </a:lnTo>
                <a:lnTo>
                  <a:pt x="26" y="378"/>
                </a:lnTo>
                <a:lnTo>
                  <a:pt x="60" y="378"/>
                </a:lnTo>
                <a:lnTo>
                  <a:pt x="62" y="443"/>
                </a:lnTo>
                <a:lnTo>
                  <a:pt x="357" y="439"/>
                </a:lnTo>
                <a:lnTo>
                  <a:pt x="350" y="373"/>
                </a:lnTo>
                <a:lnTo>
                  <a:pt x="376" y="300"/>
                </a:lnTo>
                <a:lnTo>
                  <a:pt x="413" y="247"/>
                </a:lnTo>
                <a:lnTo>
                  <a:pt x="410" y="233"/>
                </a:lnTo>
                <a:lnTo>
                  <a:pt x="437" y="188"/>
                </a:lnTo>
                <a:lnTo>
                  <a:pt x="452" y="137"/>
                </a:lnTo>
                <a:lnTo>
                  <a:pt x="447" y="133"/>
                </a:lnTo>
                <a:lnTo>
                  <a:pt x="471" y="114"/>
                </a:lnTo>
                <a:lnTo>
                  <a:pt x="493" y="70"/>
                </a:lnTo>
                <a:lnTo>
                  <a:pt x="487" y="60"/>
                </a:lnTo>
                <a:lnTo>
                  <a:pt x="420" y="63"/>
                </a:lnTo>
                <a:lnTo>
                  <a:pt x="437" y="39"/>
                </a:lnTo>
                <a:lnTo>
                  <a:pt x="434" y="0"/>
                </a:lnTo>
                <a:lnTo>
                  <a:pt x="0" y="14"/>
                </a:lnTo>
                <a:lnTo>
                  <a:pt x="19" y="151"/>
                </a:lnTo>
                <a:close/>
              </a:path>
            </a:pathLst>
          </a:custGeom>
          <a:solidFill>
            <a:srgbClr val="000000"/>
          </a:solidFill>
          <a:ln w="9525">
            <a:noFill/>
            <a:round/>
            <a:headEnd/>
            <a:tailEnd/>
          </a:ln>
        </p:spPr>
        <p:txBody>
          <a:bodyPr/>
          <a:lstStyle/>
          <a:p>
            <a:endParaRPr lang="en-US"/>
          </a:p>
        </p:txBody>
      </p:sp>
      <p:sp>
        <p:nvSpPr>
          <p:cNvPr id="174" name="Freeform 29"/>
          <p:cNvSpPr>
            <a:spLocks/>
          </p:cNvSpPr>
          <p:nvPr/>
        </p:nvSpPr>
        <p:spPr bwMode="auto">
          <a:xfrm>
            <a:off x="5110163" y="4559300"/>
            <a:ext cx="889000" cy="773113"/>
          </a:xfrm>
          <a:custGeom>
            <a:avLst/>
            <a:gdLst>
              <a:gd name="T0" fmla="*/ 0 w 561"/>
              <a:gd name="T1" fmla="*/ 2147483647 h 487"/>
              <a:gd name="T2" fmla="*/ 2147483647 w 561"/>
              <a:gd name="T3" fmla="*/ 2147483647 h 487"/>
              <a:gd name="T4" fmla="*/ 2147483647 w 561"/>
              <a:gd name="T5" fmla="*/ 2147483647 h 487"/>
              <a:gd name="T6" fmla="*/ 2147483647 w 561"/>
              <a:gd name="T7" fmla="*/ 2147483647 h 487"/>
              <a:gd name="T8" fmla="*/ 2147483647 w 561"/>
              <a:gd name="T9" fmla="*/ 2147483647 h 487"/>
              <a:gd name="T10" fmla="*/ 2147483647 w 561"/>
              <a:gd name="T11" fmla="*/ 2147483647 h 487"/>
              <a:gd name="T12" fmla="*/ 2147483647 w 561"/>
              <a:gd name="T13" fmla="*/ 2147483647 h 487"/>
              <a:gd name="T14" fmla="*/ 2147483647 w 561"/>
              <a:gd name="T15" fmla="*/ 2147483647 h 487"/>
              <a:gd name="T16" fmla="*/ 2147483647 w 561"/>
              <a:gd name="T17" fmla="*/ 2147483647 h 487"/>
              <a:gd name="T18" fmla="*/ 2147483647 w 561"/>
              <a:gd name="T19" fmla="*/ 2147483647 h 487"/>
              <a:gd name="T20" fmla="*/ 2147483647 w 561"/>
              <a:gd name="T21" fmla="*/ 2147483647 h 487"/>
              <a:gd name="T22" fmla="*/ 2147483647 w 561"/>
              <a:gd name="T23" fmla="*/ 2147483647 h 487"/>
              <a:gd name="T24" fmla="*/ 2147483647 w 561"/>
              <a:gd name="T25" fmla="*/ 2147483647 h 487"/>
              <a:gd name="T26" fmla="*/ 2147483647 w 561"/>
              <a:gd name="T27" fmla="*/ 2147483647 h 487"/>
              <a:gd name="T28" fmla="*/ 2147483647 w 561"/>
              <a:gd name="T29" fmla="*/ 2147483647 h 487"/>
              <a:gd name="T30" fmla="*/ 2147483647 w 561"/>
              <a:gd name="T31" fmla="*/ 2147483647 h 487"/>
              <a:gd name="T32" fmla="*/ 2147483647 w 561"/>
              <a:gd name="T33" fmla="*/ 2147483647 h 487"/>
              <a:gd name="T34" fmla="*/ 2147483647 w 561"/>
              <a:gd name="T35" fmla="*/ 2147483647 h 487"/>
              <a:gd name="T36" fmla="*/ 2147483647 w 561"/>
              <a:gd name="T37" fmla="*/ 2147483647 h 487"/>
              <a:gd name="T38" fmla="*/ 2147483647 w 561"/>
              <a:gd name="T39" fmla="*/ 2147483647 h 487"/>
              <a:gd name="T40" fmla="*/ 2147483647 w 561"/>
              <a:gd name="T41" fmla="*/ 2147483647 h 487"/>
              <a:gd name="T42" fmla="*/ 2147483647 w 561"/>
              <a:gd name="T43" fmla="*/ 2147483647 h 487"/>
              <a:gd name="T44" fmla="*/ 2147483647 w 561"/>
              <a:gd name="T45" fmla="*/ 2147483647 h 487"/>
              <a:gd name="T46" fmla="*/ 2147483647 w 561"/>
              <a:gd name="T47" fmla="*/ 2147483647 h 487"/>
              <a:gd name="T48" fmla="*/ 2147483647 w 561"/>
              <a:gd name="T49" fmla="*/ 2147483647 h 487"/>
              <a:gd name="T50" fmla="*/ 2147483647 w 561"/>
              <a:gd name="T51" fmla="*/ 2147483647 h 487"/>
              <a:gd name="T52" fmla="*/ 2147483647 w 561"/>
              <a:gd name="T53" fmla="*/ 2147483647 h 487"/>
              <a:gd name="T54" fmla="*/ 2147483647 w 561"/>
              <a:gd name="T55" fmla="*/ 2147483647 h 487"/>
              <a:gd name="T56" fmla="*/ 2147483647 w 561"/>
              <a:gd name="T57" fmla="*/ 2147483647 h 487"/>
              <a:gd name="T58" fmla="*/ 2147483647 w 561"/>
              <a:gd name="T59" fmla="*/ 2147483647 h 487"/>
              <a:gd name="T60" fmla="*/ 2147483647 w 561"/>
              <a:gd name="T61" fmla="*/ 2147483647 h 487"/>
              <a:gd name="T62" fmla="*/ 2147483647 w 561"/>
              <a:gd name="T63" fmla="*/ 2147483647 h 487"/>
              <a:gd name="T64" fmla="*/ 2147483647 w 561"/>
              <a:gd name="T65" fmla="*/ 2147483647 h 487"/>
              <a:gd name="T66" fmla="*/ 2147483647 w 561"/>
              <a:gd name="T67" fmla="*/ 2147483647 h 487"/>
              <a:gd name="T68" fmla="*/ 2147483647 w 561"/>
              <a:gd name="T69" fmla="*/ 2147483647 h 487"/>
              <a:gd name="T70" fmla="*/ 2147483647 w 561"/>
              <a:gd name="T71" fmla="*/ 2147483647 h 487"/>
              <a:gd name="T72" fmla="*/ 2147483647 w 561"/>
              <a:gd name="T73" fmla="*/ 2147483647 h 487"/>
              <a:gd name="T74" fmla="*/ 2147483647 w 561"/>
              <a:gd name="T75" fmla="*/ 0 h 487"/>
              <a:gd name="T76" fmla="*/ 0 w 561"/>
              <a:gd name="T77" fmla="*/ 2147483647 h 487"/>
              <a:gd name="T78" fmla="*/ 0 w 561"/>
              <a:gd name="T79" fmla="*/ 2147483647 h 487"/>
              <a:gd name="T80" fmla="*/ 0 w 561"/>
              <a:gd name="T81" fmla="*/ 2147483647 h 4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1"/>
              <a:gd name="T124" fmla="*/ 0 h 487"/>
              <a:gd name="T125" fmla="*/ 561 w 561"/>
              <a:gd name="T126" fmla="*/ 487 h 4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1" h="487">
                <a:moveTo>
                  <a:pt x="0" y="4"/>
                </a:moveTo>
                <a:lnTo>
                  <a:pt x="6" y="135"/>
                </a:lnTo>
                <a:lnTo>
                  <a:pt x="58" y="231"/>
                </a:lnTo>
                <a:lnTo>
                  <a:pt x="39" y="307"/>
                </a:lnTo>
                <a:lnTo>
                  <a:pt x="42" y="370"/>
                </a:lnTo>
                <a:lnTo>
                  <a:pt x="18" y="401"/>
                </a:lnTo>
                <a:lnTo>
                  <a:pt x="29" y="412"/>
                </a:lnTo>
                <a:lnTo>
                  <a:pt x="102" y="401"/>
                </a:lnTo>
                <a:lnTo>
                  <a:pt x="196" y="427"/>
                </a:lnTo>
                <a:lnTo>
                  <a:pt x="225" y="403"/>
                </a:lnTo>
                <a:lnTo>
                  <a:pt x="315" y="441"/>
                </a:lnTo>
                <a:lnTo>
                  <a:pt x="324" y="462"/>
                </a:lnTo>
                <a:lnTo>
                  <a:pt x="358" y="478"/>
                </a:lnTo>
                <a:lnTo>
                  <a:pt x="375" y="459"/>
                </a:lnTo>
                <a:lnTo>
                  <a:pt x="419" y="476"/>
                </a:lnTo>
                <a:lnTo>
                  <a:pt x="447" y="462"/>
                </a:lnTo>
                <a:lnTo>
                  <a:pt x="442" y="434"/>
                </a:lnTo>
                <a:lnTo>
                  <a:pt x="515" y="459"/>
                </a:lnTo>
                <a:lnTo>
                  <a:pt x="512" y="487"/>
                </a:lnTo>
                <a:lnTo>
                  <a:pt x="561" y="450"/>
                </a:lnTo>
                <a:lnTo>
                  <a:pt x="517" y="445"/>
                </a:lnTo>
                <a:lnTo>
                  <a:pt x="483" y="410"/>
                </a:lnTo>
                <a:lnTo>
                  <a:pt x="525" y="364"/>
                </a:lnTo>
                <a:lnTo>
                  <a:pt x="525" y="338"/>
                </a:lnTo>
                <a:lnTo>
                  <a:pt x="479" y="377"/>
                </a:lnTo>
                <a:lnTo>
                  <a:pt x="457" y="364"/>
                </a:lnTo>
                <a:lnTo>
                  <a:pt x="476" y="342"/>
                </a:lnTo>
                <a:lnTo>
                  <a:pt x="425" y="357"/>
                </a:lnTo>
                <a:lnTo>
                  <a:pt x="392" y="343"/>
                </a:lnTo>
                <a:lnTo>
                  <a:pt x="401" y="321"/>
                </a:lnTo>
                <a:lnTo>
                  <a:pt x="488" y="338"/>
                </a:lnTo>
                <a:lnTo>
                  <a:pt x="454" y="280"/>
                </a:lnTo>
                <a:lnTo>
                  <a:pt x="459" y="238"/>
                </a:lnTo>
                <a:lnTo>
                  <a:pt x="261" y="247"/>
                </a:lnTo>
                <a:lnTo>
                  <a:pt x="285" y="156"/>
                </a:lnTo>
                <a:lnTo>
                  <a:pt x="319" y="109"/>
                </a:lnTo>
                <a:lnTo>
                  <a:pt x="307" y="97"/>
                </a:lnTo>
                <a:lnTo>
                  <a:pt x="295" y="0"/>
                </a:lnTo>
                <a:lnTo>
                  <a:pt x="0" y="4"/>
                </a:lnTo>
                <a:close/>
              </a:path>
            </a:pathLst>
          </a:custGeom>
          <a:solidFill>
            <a:srgbClr val="000000"/>
          </a:solidFill>
          <a:ln w="9525">
            <a:noFill/>
            <a:round/>
            <a:headEnd/>
            <a:tailEnd/>
          </a:ln>
        </p:spPr>
        <p:txBody>
          <a:bodyPr/>
          <a:lstStyle/>
          <a:p>
            <a:endParaRPr lang="en-US"/>
          </a:p>
        </p:txBody>
      </p:sp>
      <p:sp>
        <p:nvSpPr>
          <p:cNvPr id="175" name="Freeform 30"/>
          <p:cNvSpPr>
            <a:spLocks/>
          </p:cNvSpPr>
          <p:nvPr/>
        </p:nvSpPr>
        <p:spPr bwMode="auto">
          <a:xfrm>
            <a:off x="6134100" y="1976438"/>
            <a:ext cx="601663" cy="817562"/>
          </a:xfrm>
          <a:custGeom>
            <a:avLst/>
            <a:gdLst>
              <a:gd name="T0" fmla="*/ 2147483647 w 378"/>
              <a:gd name="T1" fmla="*/ 2147483647 h 515"/>
              <a:gd name="T2" fmla="*/ 2147483647 w 378"/>
              <a:gd name="T3" fmla="*/ 2147483647 h 515"/>
              <a:gd name="T4" fmla="*/ 2147483647 w 378"/>
              <a:gd name="T5" fmla="*/ 2147483647 h 515"/>
              <a:gd name="T6" fmla="*/ 2147483647 w 378"/>
              <a:gd name="T7" fmla="*/ 2147483647 h 515"/>
              <a:gd name="T8" fmla="*/ 2147483647 w 378"/>
              <a:gd name="T9" fmla="*/ 2147483647 h 515"/>
              <a:gd name="T10" fmla="*/ 2147483647 w 378"/>
              <a:gd name="T11" fmla="*/ 2147483647 h 515"/>
              <a:gd name="T12" fmla="*/ 2147483647 w 378"/>
              <a:gd name="T13" fmla="*/ 2147483647 h 515"/>
              <a:gd name="T14" fmla="*/ 2147483647 w 378"/>
              <a:gd name="T15" fmla="*/ 2147483647 h 515"/>
              <a:gd name="T16" fmla="*/ 2147483647 w 378"/>
              <a:gd name="T17" fmla="*/ 2147483647 h 515"/>
              <a:gd name="T18" fmla="*/ 2147483647 w 378"/>
              <a:gd name="T19" fmla="*/ 2147483647 h 515"/>
              <a:gd name="T20" fmla="*/ 2147483647 w 378"/>
              <a:gd name="T21" fmla="*/ 0 h 515"/>
              <a:gd name="T22" fmla="*/ 2147483647 w 378"/>
              <a:gd name="T23" fmla="*/ 2147483647 h 515"/>
              <a:gd name="T24" fmla="*/ 2147483647 w 378"/>
              <a:gd name="T25" fmla="*/ 2147483647 h 515"/>
              <a:gd name="T26" fmla="*/ 2147483647 w 378"/>
              <a:gd name="T27" fmla="*/ 2147483647 h 515"/>
              <a:gd name="T28" fmla="*/ 2147483647 w 378"/>
              <a:gd name="T29" fmla="*/ 2147483647 h 515"/>
              <a:gd name="T30" fmla="*/ 2147483647 w 378"/>
              <a:gd name="T31" fmla="*/ 2147483647 h 515"/>
              <a:gd name="T32" fmla="*/ 2147483647 w 378"/>
              <a:gd name="T33" fmla="*/ 2147483647 h 515"/>
              <a:gd name="T34" fmla="*/ 2147483647 w 378"/>
              <a:gd name="T35" fmla="*/ 2147483647 h 515"/>
              <a:gd name="T36" fmla="*/ 2147483647 w 378"/>
              <a:gd name="T37" fmla="*/ 2147483647 h 515"/>
              <a:gd name="T38" fmla="*/ 2147483647 w 378"/>
              <a:gd name="T39" fmla="*/ 2147483647 h 515"/>
              <a:gd name="T40" fmla="*/ 2147483647 w 378"/>
              <a:gd name="T41" fmla="*/ 2147483647 h 515"/>
              <a:gd name="T42" fmla="*/ 2147483647 w 378"/>
              <a:gd name="T43" fmla="*/ 2147483647 h 515"/>
              <a:gd name="T44" fmla="*/ 2147483647 w 378"/>
              <a:gd name="T45" fmla="*/ 2147483647 h 515"/>
              <a:gd name="T46" fmla="*/ 2147483647 w 378"/>
              <a:gd name="T47" fmla="*/ 2147483647 h 515"/>
              <a:gd name="T48" fmla="*/ 2147483647 w 378"/>
              <a:gd name="T49" fmla="*/ 2147483647 h 515"/>
              <a:gd name="T50" fmla="*/ 2147483647 w 378"/>
              <a:gd name="T51" fmla="*/ 2147483647 h 515"/>
              <a:gd name="T52" fmla="*/ 2147483647 w 378"/>
              <a:gd name="T53" fmla="*/ 2147483647 h 515"/>
              <a:gd name="T54" fmla="*/ 2147483647 w 378"/>
              <a:gd name="T55" fmla="*/ 2147483647 h 515"/>
              <a:gd name="T56" fmla="*/ 2147483647 w 378"/>
              <a:gd name="T57" fmla="*/ 2147483647 h 515"/>
              <a:gd name="T58" fmla="*/ 0 w 378"/>
              <a:gd name="T59" fmla="*/ 2147483647 h 515"/>
              <a:gd name="T60" fmla="*/ 2147483647 w 378"/>
              <a:gd name="T61" fmla="*/ 2147483647 h 515"/>
              <a:gd name="T62" fmla="*/ 2147483647 w 378"/>
              <a:gd name="T63" fmla="*/ 2147483647 h 5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8"/>
              <a:gd name="T97" fmla="*/ 0 h 515"/>
              <a:gd name="T98" fmla="*/ 378 w 378"/>
              <a:gd name="T99" fmla="*/ 515 h 5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8" h="515">
                <a:moveTo>
                  <a:pt x="43" y="427"/>
                </a:moveTo>
                <a:lnTo>
                  <a:pt x="36" y="342"/>
                </a:lnTo>
                <a:lnTo>
                  <a:pt x="6" y="277"/>
                </a:lnTo>
                <a:lnTo>
                  <a:pt x="19" y="147"/>
                </a:lnTo>
                <a:lnTo>
                  <a:pt x="74" y="77"/>
                </a:lnTo>
                <a:lnTo>
                  <a:pt x="70" y="130"/>
                </a:lnTo>
                <a:lnTo>
                  <a:pt x="88" y="118"/>
                </a:lnTo>
                <a:lnTo>
                  <a:pt x="88" y="77"/>
                </a:lnTo>
                <a:lnTo>
                  <a:pt x="108" y="53"/>
                </a:lnTo>
                <a:lnTo>
                  <a:pt x="115" y="6"/>
                </a:lnTo>
                <a:lnTo>
                  <a:pt x="134" y="0"/>
                </a:lnTo>
                <a:lnTo>
                  <a:pt x="248" y="41"/>
                </a:lnTo>
                <a:lnTo>
                  <a:pt x="258" y="74"/>
                </a:lnTo>
                <a:lnTo>
                  <a:pt x="274" y="105"/>
                </a:lnTo>
                <a:lnTo>
                  <a:pt x="277" y="161"/>
                </a:lnTo>
                <a:lnTo>
                  <a:pt x="238" y="209"/>
                </a:lnTo>
                <a:lnTo>
                  <a:pt x="236" y="247"/>
                </a:lnTo>
                <a:lnTo>
                  <a:pt x="258" y="259"/>
                </a:lnTo>
                <a:lnTo>
                  <a:pt x="289" y="209"/>
                </a:lnTo>
                <a:lnTo>
                  <a:pt x="320" y="191"/>
                </a:lnTo>
                <a:lnTo>
                  <a:pt x="340" y="202"/>
                </a:lnTo>
                <a:lnTo>
                  <a:pt x="378" y="315"/>
                </a:lnTo>
                <a:lnTo>
                  <a:pt x="352" y="364"/>
                </a:lnTo>
                <a:lnTo>
                  <a:pt x="345" y="397"/>
                </a:lnTo>
                <a:lnTo>
                  <a:pt x="330" y="410"/>
                </a:lnTo>
                <a:lnTo>
                  <a:pt x="328" y="441"/>
                </a:lnTo>
                <a:lnTo>
                  <a:pt x="309" y="481"/>
                </a:lnTo>
                <a:lnTo>
                  <a:pt x="185" y="501"/>
                </a:lnTo>
                <a:lnTo>
                  <a:pt x="181" y="494"/>
                </a:lnTo>
                <a:lnTo>
                  <a:pt x="0" y="515"/>
                </a:lnTo>
                <a:lnTo>
                  <a:pt x="43" y="427"/>
                </a:lnTo>
                <a:close/>
              </a:path>
            </a:pathLst>
          </a:custGeom>
          <a:solidFill>
            <a:srgbClr val="000000"/>
          </a:solidFill>
          <a:ln w="9525">
            <a:solidFill>
              <a:schemeClr val="bg2"/>
            </a:solidFill>
            <a:round/>
            <a:headEnd/>
            <a:tailEnd/>
          </a:ln>
        </p:spPr>
        <p:txBody>
          <a:bodyPr/>
          <a:lstStyle/>
          <a:p>
            <a:endParaRPr lang="en-US"/>
          </a:p>
        </p:txBody>
      </p:sp>
      <p:sp>
        <p:nvSpPr>
          <p:cNvPr id="176" name="Freeform 31"/>
          <p:cNvSpPr>
            <a:spLocks/>
          </p:cNvSpPr>
          <p:nvPr/>
        </p:nvSpPr>
        <p:spPr bwMode="auto">
          <a:xfrm>
            <a:off x="5227638" y="1820863"/>
            <a:ext cx="825500" cy="863600"/>
          </a:xfrm>
          <a:custGeom>
            <a:avLst/>
            <a:gdLst>
              <a:gd name="T0" fmla="*/ 2147483647 w 520"/>
              <a:gd name="T1" fmla="*/ 2147483647 h 544"/>
              <a:gd name="T2" fmla="*/ 2147483647 w 520"/>
              <a:gd name="T3" fmla="*/ 2147483647 h 544"/>
              <a:gd name="T4" fmla="*/ 2147483647 w 520"/>
              <a:gd name="T5" fmla="*/ 2147483647 h 544"/>
              <a:gd name="T6" fmla="*/ 2147483647 w 520"/>
              <a:gd name="T7" fmla="*/ 2147483647 h 544"/>
              <a:gd name="T8" fmla="*/ 2147483647 w 520"/>
              <a:gd name="T9" fmla="*/ 2147483647 h 544"/>
              <a:gd name="T10" fmla="*/ 2147483647 w 520"/>
              <a:gd name="T11" fmla="*/ 2147483647 h 544"/>
              <a:gd name="T12" fmla="*/ 2147483647 w 520"/>
              <a:gd name="T13" fmla="*/ 2147483647 h 544"/>
              <a:gd name="T14" fmla="*/ 2147483647 w 520"/>
              <a:gd name="T15" fmla="*/ 2147483647 h 544"/>
              <a:gd name="T16" fmla="*/ 2147483647 w 520"/>
              <a:gd name="T17" fmla="*/ 2147483647 h 544"/>
              <a:gd name="T18" fmla="*/ 2147483647 w 520"/>
              <a:gd name="T19" fmla="*/ 2147483647 h 544"/>
              <a:gd name="T20" fmla="*/ 2147483647 w 520"/>
              <a:gd name="T21" fmla="*/ 2147483647 h 544"/>
              <a:gd name="T22" fmla="*/ 2147483647 w 520"/>
              <a:gd name="T23" fmla="*/ 2147483647 h 544"/>
              <a:gd name="T24" fmla="*/ 2147483647 w 520"/>
              <a:gd name="T25" fmla="*/ 2147483647 h 544"/>
              <a:gd name="T26" fmla="*/ 2147483647 w 520"/>
              <a:gd name="T27" fmla="*/ 2147483647 h 544"/>
              <a:gd name="T28" fmla="*/ 2147483647 w 520"/>
              <a:gd name="T29" fmla="*/ 2147483647 h 544"/>
              <a:gd name="T30" fmla="*/ 2147483647 w 520"/>
              <a:gd name="T31" fmla="*/ 2147483647 h 544"/>
              <a:gd name="T32" fmla="*/ 2147483647 w 520"/>
              <a:gd name="T33" fmla="*/ 2147483647 h 544"/>
              <a:gd name="T34" fmla="*/ 2147483647 w 520"/>
              <a:gd name="T35" fmla="*/ 2147483647 h 544"/>
              <a:gd name="T36" fmla="*/ 2147483647 w 520"/>
              <a:gd name="T37" fmla="*/ 2147483647 h 544"/>
              <a:gd name="T38" fmla="*/ 2147483647 w 520"/>
              <a:gd name="T39" fmla="*/ 2147483647 h 544"/>
              <a:gd name="T40" fmla="*/ 2147483647 w 520"/>
              <a:gd name="T41" fmla="*/ 2147483647 h 544"/>
              <a:gd name="T42" fmla="*/ 2147483647 w 520"/>
              <a:gd name="T43" fmla="*/ 2147483647 h 544"/>
              <a:gd name="T44" fmla="*/ 2147483647 w 520"/>
              <a:gd name="T45" fmla="*/ 2147483647 h 544"/>
              <a:gd name="T46" fmla="*/ 2147483647 w 520"/>
              <a:gd name="T47" fmla="*/ 2147483647 h 544"/>
              <a:gd name="T48" fmla="*/ 2147483647 w 520"/>
              <a:gd name="T49" fmla="*/ 2147483647 h 544"/>
              <a:gd name="T50" fmla="*/ 2147483647 w 520"/>
              <a:gd name="T51" fmla="*/ 2147483647 h 544"/>
              <a:gd name="T52" fmla="*/ 2147483647 w 520"/>
              <a:gd name="T53" fmla="*/ 2147483647 h 544"/>
              <a:gd name="T54" fmla="*/ 2147483647 w 520"/>
              <a:gd name="T55" fmla="*/ 2147483647 h 544"/>
              <a:gd name="T56" fmla="*/ 2147483647 w 520"/>
              <a:gd name="T57" fmla="*/ 2147483647 h 544"/>
              <a:gd name="T58" fmla="*/ 2147483647 w 520"/>
              <a:gd name="T59" fmla="*/ 0 h 544"/>
              <a:gd name="T60" fmla="*/ 2147483647 w 520"/>
              <a:gd name="T61" fmla="*/ 2147483647 h 544"/>
              <a:gd name="T62" fmla="*/ 2147483647 w 520"/>
              <a:gd name="T63" fmla="*/ 2147483647 h 544"/>
              <a:gd name="T64" fmla="*/ 2147483647 w 520"/>
              <a:gd name="T65" fmla="*/ 2147483647 h 544"/>
              <a:gd name="T66" fmla="*/ 2147483647 w 520"/>
              <a:gd name="T67" fmla="*/ 2147483647 h 544"/>
              <a:gd name="T68" fmla="*/ 2147483647 w 520"/>
              <a:gd name="T69" fmla="*/ 2147483647 h 544"/>
              <a:gd name="T70" fmla="*/ 0 w 520"/>
              <a:gd name="T71" fmla="*/ 2147483647 h 544"/>
              <a:gd name="T72" fmla="*/ 2147483647 w 520"/>
              <a:gd name="T73" fmla="*/ 2147483647 h 544"/>
              <a:gd name="T74" fmla="*/ 2147483647 w 520"/>
              <a:gd name="T75" fmla="*/ 2147483647 h 5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0"/>
              <a:gd name="T115" fmla="*/ 0 h 544"/>
              <a:gd name="T116" fmla="*/ 520 w 520"/>
              <a:gd name="T117" fmla="*/ 544 h 5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0" h="544">
                <a:moveTo>
                  <a:pt x="13" y="207"/>
                </a:moveTo>
                <a:lnTo>
                  <a:pt x="12" y="273"/>
                </a:lnTo>
                <a:lnTo>
                  <a:pt x="75" y="314"/>
                </a:lnTo>
                <a:lnTo>
                  <a:pt x="100" y="342"/>
                </a:lnTo>
                <a:lnTo>
                  <a:pt x="150" y="380"/>
                </a:lnTo>
                <a:lnTo>
                  <a:pt x="158" y="424"/>
                </a:lnTo>
                <a:lnTo>
                  <a:pt x="167" y="487"/>
                </a:lnTo>
                <a:lnTo>
                  <a:pt x="216" y="544"/>
                </a:lnTo>
                <a:lnTo>
                  <a:pt x="474" y="529"/>
                </a:lnTo>
                <a:lnTo>
                  <a:pt x="459" y="445"/>
                </a:lnTo>
                <a:lnTo>
                  <a:pt x="483" y="317"/>
                </a:lnTo>
                <a:lnTo>
                  <a:pt x="481" y="282"/>
                </a:lnTo>
                <a:lnTo>
                  <a:pt x="520" y="182"/>
                </a:lnTo>
                <a:lnTo>
                  <a:pt x="510" y="179"/>
                </a:lnTo>
                <a:lnTo>
                  <a:pt x="486" y="237"/>
                </a:lnTo>
                <a:lnTo>
                  <a:pt x="466" y="240"/>
                </a:lnTo>
                <a:lnTo>
                  <a:pt x="455" y="265"/>
                </a:lnTo>
                <a:lnTo>
                  <a:pt x="435" y="280"/>
                </a:lnTo>
                <a:lnTo>
                  <a:pt x="450" y="228"/>
                </a:lnTo>
                <a:lnTo>
                  <a:pt x="466" y="207"/>
                </a:lnTo>
                <a:lnTo>
                  <a:pt x="438" y="132"/>
                </a:lnTo>
                <a:lnTo>
                  <a:pt x="420" y="126"/>
                </a:lnTo>
                <a:lnTo>
                  <a:pt x="411" y="109"/>
                </a:lnTo>
                <a:lnTo>
                  <a:pt x="210" y="44"/>
                </a:lnTo>
                <a:lnTo>
                  <a:pt x="186" y="32"/>
                </a:lnTo>
                <a:lnTo>
                  <a:pt x="170" y="44"/>
                </a:lnTo>
                <a:lnTo>
                  <a:pt x="165" y="41"/>
                </a:lnTo>
                <a:lnTo>
                  <a:pt x="174" y="18"/>
                </a:lnTo>
                <a:lnTo>
                  <a:pt x="179" y="4"/>
                </a:lnTo>
                <a:lnTo>
                  <a:pt x="172" y="0"/>
                </a:lnTo>
                <a:lnTo>
                  <a:pt x="90" y="35"/>
                </a:lnTo>
                <a:lnTo>
                  <a:pt x="80" y="35"/>
                </a:lnTo>
                <a:lnTo>
                  <a:pt x="65" y="28"/>
                </a:lnTo>
                <a:lnTo>
                  <a:pt x="49" y="39"/>
                </a:lnTo>
                <a:lnTo>
                  <a:pt x="53" y="102"/>
                </a:lnTo>
                <a:lnTo>
                  <a:pt x="0" y="165"/>
                </a:lnTo>
                <a:lnTo>
                  <a:pt x="13" y="207"/>
                </a:lnTo>
                <a:close/>
              </a:path>
            </a:pathLst>
          </a:custGeom>
          <a:solidFill>
            <a:srgbClr val="000000"/>
          </a:solidFill>
          <a:ln w="9525">
            <a:noFill/>
            <a:round/>
            <a:headEnd/>
            <a:tailEnd/>
          </a:ln>
        </p:spPr>
        <p:txBody>
          <a:bodyPr/>
          <a:lstStyle/>
          <a:p>
            <a:endParaRPr lang="en-US"/>
          </a:p>
        </p:txBody>
      </p:sp>
      <p:sp>
        <p:nvSpPr>
          <p:cNvPr id="177" name="Freeform 32"/>
          <p:cNvSpPr>
            <a:spLocks/>
          </p:cNvSpPr>
          <p:nvPr/>
        </p:nvSpPr>
        <p:spPr bwMode="auto">
          <a:xfrm>
            <a:off x="5468938" y="2660650"/>
            <a:ext cx="609600" cy="1100138"/>
          </a:xfrm>
          <a:custGeom>
            <a:avLst/>
            <a:gdLst>
              <a:gd name="T0" fmla="*/ 2147483647 w 384"/>
              <a:gd name="T1" fmla="*/ 2147483647 h 693"/>
              <a:gd name="T2" fmla="*/ 2147483647 w 384"/>
              <a:gd name="T3" fmla="*/ 2147483647 h 693"/>
              <a:gd name="T4" fmla="*/ 2147483647 w 384"/>
              <a:gd name="T5" fmla="*/ 2147483647 h 693"/>
              <a:gd name="T6" fmla="*/ 2147483647 w 384"/>
              <a:gd name="T7" fmla="*/ 2147483647 h 693"/>
              <a:gd name="T8" fmla="*/ 2147483647 w 384"/>
              <a:gd name="T9" fmla="*/ 2147483647 h 693"/>
              <a:gd name="T10" fmla="*/ 2147483647 w 384"/>
              <a:gd name="T11" fmla="*/ 2147483647 h 693"/>
              <a:gd name="T12" fmla="*/ 2147483647 w 384"/>
              <a:gd name="T13" fmla="*/ 0 h 693"/>
              <a:gd name="T14" fmla="*/ 2147483647 w 384"/>
              <a:gd name="T15" fmla="*/ 2147483647 h 693"/>
              <a:gd name="T16" fmla="*/ 2147483647 w 384"/>
              <a:gd name="T17" fmla="*/ 2147483647 h 693"/>
              <a:gd name="T18" fmla="*/ 2147483647 w 384"/>
              <a:gd name="T19" fmla="*/ 2147483647 h 693"/>
              <a:gd name="T20" fmla="*/ 2147483647 w 384"/>
              <a:gd name="T21" fmla="*/ 2147483647 h 693"/>
              <a:gd name="T22" fmla="*/ 2147483647 w 384"/>
              <a:gd name="T23" fmla="*/ 2147483647 h 693"/>
              <a:gd name="T24" fmla="*/ 2147483647 w 384"/>
              <a:gd name="T25" fmla="*/ 2147483647 h 693"/>
              <a:gd name="T26" fmla="*/ 2147483647 w 384"/>
              <a:gd name="T27" fmla="*/ 2147483647 h 693"/>
              <a:gd name="T28" fmla="*/ 2147483647 w 384"/>
              <a:gd name="T29" fmla="*/ 2147483647 h 693"/>
              <a:gd name="T30" fmla="*/ 2147483647 w 384"/>
              <a:gd name="T31" fmla="*/ 2147483647 h 693"/>
              <a:gd name="T32" fmla="*/ 2147483647 w 384"/>
              <a:gd name="T33" fmla="*/ 2147483647 h 693"/>
              <a:gd name="T34" fmla="*/ 2147483647 w 384"/>
              <a:gd name="T35" fmla="*/ 2147483647 h 693"/>
              <a:gd name="T36" fmla="*/ 2147483647 w 384"/>
              <a:gd name="T37" fmla="*/ 2147483647 h 693"/>
              <a:gd name="T38" fmla="*/ 2147483647 w 384"/>
              <a:gd name="T39" fmla="*/ 2147483647 h 693"/>
              <a:gd name="T40" fmla="*/ 2147483647 w 384"/>
              <a:gd name="T41" fmla="*/ 2147483647 h 693"/>
              <a:gd name="T42" fmla="*/ 2147483647 w 384"/>
              <a:gd name="T43" fmla="*/ 2147483647 h 693"/>
              <a:gd name="T44" fmla="*/ 2147483647 w 384"/>
              <a:gd name="T45" fmla="*/ 2147483647 h 693"/>
              <a:gd name="T46" fmla="*/ 2147483647 w 384"/>
              <a:gd name="T47" fmla="*/ 2147483647 h 693"/>
              <a:gd name="T48" fmla="*/ 2147483647 w 384"/>
              <a:gd name="T49" fmla="*/ 2147483647 h 693"/>
              <a:gd name="T50" fmla="*/ 2147483647 w 384"/>
              <a:gd name="T51" fmla="*/ 2147483647 h 693"/>
              <a:gd name="T52" fmla="*/ 2147483647 w 384"/>
              <a:gd name="T53" fmla="*/ 2147483647 h 693"/>
              <a:gd name="T54" fmla="*/ 2147483647 w 384"/>
              <a:gd name="T55" fmla="*/ 2147483647 h 693"/>
              <a:gd name="T56" fmla="*/ 2147483647 w 384"/>
              <a:gd name="T57" fmla="*/ 2147483647 h 693"/>
              <a:gd name="T58" fmla="*/ 2147483647 w 384"/>
              <a:gd name="T59" fmla="*/ 2147483647 h 693"/>
              <a:gd name="T60" fmla="*/ 2147483647 w 384"/>
              <a:gd name="T61" fmla="*/ 2147483647 h 693"/>
              <a:gd name="T62" fmla="*/ 2147483647 w 384"/>
              <a:gd name="T63" fmla="*/ 2147483647 h 693"/>
              <a:gd name="T64" fmla="*/ 0 w 384"/>
              <a:gd name="T65" fmla="*/ 2147483647 h 693"/>
              <a:gd name="T66" fmla="*/ 2147483647 w 384"/>
              <a:gd name="T67" fmla="*/ 2147483647 h 693"/>
              <a:gd name="T68" fmla="*/ 2147483647 w 384"/>
              <a:gd name="T69" fmla="*/ 2147483647 h 6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4"/>
              <a:gd name="T106" fmla="*/ 0 h 693"/>
              <a:gd name="T107" fmla="*/ 384 w 384"/>
              <a:gd name="T108" fmla="*/ 693 h 6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4" h="693">
                <a:moveTo>
                  <a:pt x="6" y="283"/>
                </a:moveTo>
                <a:lnTo>
                  <a:pt x="46" y="196"/>
                </a:lnTo>
                <a:lnTo>
                  <a:pt x="34" y="162"/>
                </a:lnTo>
                <a:lnTo>
                  <a:pt x="99" y="110"/>
                </a:lnTo>
                <a:lnTo>
                  <a:pt x="112" y="71"/>
                </a:lnTo>
                <a:lnTo>
                  <a:pt x="64" y="15"/>
                </a:lnTo>
                <a:lnTo>
                  <a:pt x="322" y="0"/>
                </a:lnTo>
                <a:lnTo>
                  <a:pt x="327" y="40"/>
                </a:lnTo>
                <a:lnTo>
                  <a:pt x="355" y="91"/>
                </a:lnTo>
                <a:lnTo>
                  <a:pt x="377" y="355"/>
                </a:lnTo>
                <a:lnTo>
                  <a:pt x="372" y="411"/>
                </a:lnTo>
                <a:lnTo>
                  <a:pt x="384" y="442"/>
                </a:lnTo>
                <a:lnTo>
                  <a:pt x="370" y="502"/>
                </a:lnTo>
                <a:lnTo>
                  <a:pt x="349" y="528"/>
                </a:lnTo>
                <a:lnTo>
                  <a:pt x="339" y="570"/>
                </a:lnTo>
                <a:lnTo>
                  <a:pt x="351" y="586"/>
                </a:lnTo>
                <a:lnTo>
                  <a:pt x="341" y="609"/>
                </a:lnTo>
                <a:lnTo>
                  <a:pt x="346" y="619"/>
                </a:lnTo>
                <a:lnTo>
                  <a:pt x="315" y="631"/>
                </a:lnTo>
                <a:lnTo>
                  <a:pt x="309" y="675"/>
                </a:lnTo>
                <a:lnTo>
                  <a:pt x="264" y="661"/>
                </a:lnTo>
                <a:lnTo>
                  <a:pt x="242" y="693"/>
                </a:lnTo>
                <a:lnTo>
                  <a:pt x="228" y="689"/>
                </a:lnTo>
                <a:lnTo>
                  <a:pt x="213" y="661"/>
                </a:lnTo>
                <a:lnTo>
                  <a:pt x="189" y="593"/>
                </a:lnTo>
                <a:lnTo>
                  <a:pt x="131" y="558"/>
                </a:lnTo>
                <a:lnTo>
                  <a:pt x="119" y="523"/>
                </a:lnTo>
                <a:lnTo>
                  <a:pt x="138" y="469"/>
                </a:lnTo>
                <a:lnTo>
                  <a:pt x="122" y="458"/>
                </a:lnTo>
                <a:lnTo>
                  <a:pt x="85" y="458"/>
                </a:lnTo>
                <a:lnTo>
                  <a:pt x="76" y="425"/>
                </a:lnTo>
                <a:lnTo>
                  <a:pt x="13" y="358"/>
                </a:lnTo>
                <a:lnTo>
                  <a:pt x="0" y="304"/>
                </a:lnTo>
                <a:lnTo>
                  <a:pt x="6" y="283"/>
                </a:lnTo>
                <a:close/>
              </a:path>
            </a:pathLst>
          </a:custGeom>
          <a:solidFill>
            <a:srgbClr val="000000"/>
          </a:solidFill>
          <a:ln w="9525">
            <a:noFill/>
            <a:round/>
            <a:headEnd/>
            <a:tailEnd/>
          </a:ln>
        </p:spPr>
        <p:txBody>
          <a:bodyPr/>
          <a:lstStyle/>
          <a:p>
            <a:endParaRPr lang="en-US"/>
          </a:p>
        </p:txBody>
      </p:sp>
      <p:sp>
        <p:nvSpPr>
          <p:cNvPr id="178" name="Freeform 33"/>
          <p:cNvSpPr>
            <a:spLocks/>
          </p:cNvSpPr>
          <p:nvPr/>
        </p:nvSpPr>
        <p:spPr bwMode="auto">
          <a:xfrm>
            <a:off x="6007100" y="2760663"/>
            <a:ext cx="482600" cy="823912"/>
          </a:xfrm>
          <a:custGeom>
            <a:avLst/>
            <a:gdLst>
              <a:gd name="T0" fmla="*/ 2147483647 w 304"/>
              <a:gd name="T1" fmla="*/ 2147483647 h 519"/>
              <a:gd name="T2" fmla="*/ 2147483647 w 304"/>
              <a:gd name="T3" fmla="*/ 2147483647 h 519"/>
              <a:gd name="T4" fmla="*/ 2147483647 w 304"/>
              <a:gd name="T5" fmla="*/ 2147483647 h 519"/>
              <a:gd name="T6" fmla="*/ 2147483647 w 304"/>
              <a:gd name="T7" fmla="*/ 2147483647 h 519"/>
              <a:gd name="T8" fmla="*/ 2147483647 w 304"/>
              <a:gd name="T9" fmla="*/ 2147483647 h 519"/>
              <a:gd name="T10" fmla="*/ 2147483647 w 304"/>
              <a:gd name="T11" fmla="*/ 2147483647 h 519"/>
              <a:gd name="T12" fmla="*/ 2147483647 w 304"/>
              <a:gd name="T13" fmla="*/ 2147483647 h 519"/>
              <a:gd name="T14" fmla="*/ 2147483647 w 304"/>
              <a:gd name="T15" fmla="*/ 2147483647 h 519"/>
              <a:gd name="T16" fmla="*/ 2147483647 w 304"/>
              <a:gd name="T17" fmla="*/ 2147483647 h 519"/>
              <a:gd name="T18" fmla="*/ 2147483647 w 304"/>
              <a:gd name="T19" fmla="*/ 2147483647 h 519"/>
              <a:gd name="T20" fmla="*/ 2147483647 w 304"/>
              <a:gd name="T21" fmla="*/ 2147483647 h 519"/>
              <a:gd name="T22" fmla="*/ 2147483647 w 304"/>
              <a:gd name="T23" fmla="*/ 2147483647 h 519"/>
              <a:gd name="T24" fmla="*/ 2147483647 w 304"/>
              <a:gd name="T25" fmla="*/ 0 h 519"/>
              <a:gd name="T26" fmla="*/ 2147483647 w 304"/>
              <a:gd name="T27" fmla="*/ 2147483647 h 519"/>
              <a:gd name="T28" fmla="*/ 2147483647 w 304"/>
              <a:gd name="T29" fmla="*/ 2147483647 h 519"/>
              <a:gd name="T30" fmla="*/ 2147483647 w 304"/>
              <a:gd name="T31" fmla="*/ 2147483647 h 519"/>
              <a:gd name="T32" fmla="*/ 2147483647 w 304"/>
              <a:gd name="T33" fmla="*/ 2147483647 h 519"/>
              <a:gd name="T34" fmla="*/ 2147483647 w 304"/>
              <a:gd name="T35" fmla="*/ 2147483647 h 519"/>
              <a:gd name="T36" fmla="*/ 2147483647 w 304"/>
              <a:gd name="T37" fmla="*/ 2147483647 h 519"/>
              <a:gd name="T38" fmla="*/ 2147483647 w 304"/>
              <a:gd name="T39" fmla="*/ 2147483647 h 519"/>
              <a:gd name="T40" fmla="*/ 2147483647 w 304"/>
              <a:gd name="T41" fmla="*/ 2147483647 h 519"/>
              <a:gd name="T42" fmla="*/ 0 w 304"/>
              <a:gd name="T43" fmla="*/ 2147483647 h 519"/>
              <a:gd name="T44" fmla="*/ 2147483647 w 304"/>
              <a:gd name="T45" fmla="*/ 2147483647 h 519"/>
              <a:gd name="T46" fmla="*/ 2147483647 w 304"/>
              <a:gd name="T47" fmla="*/ 2147483647 h 5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4"/>
              <a:gd name="T73" fmla="*/ 0 h 519"/>
              <a:gd name="T74" fmla="*/ 304 w 304"/>
              <a:gd name="T75" fmla="*/ 519 h 5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4" h="519">
                <a:moveTo>
                  <a:pt x="10" y="519"/>
                </a:moveTo>
                <a:lnTo>
                  <a:pt x="19" y="505"/>
                </a:lnTo>
                <a:lnTo>
                  <a:pt x="77" y="502"/>
                </a:lnTo>
                <a:lnTo>
                  <a:pt x="125" y="486"/>
                </a:lnTo>
                <a:lnTo>
                  <a:pt x="171" y="456"/>
                </a:lnTo>
                <a:lnTo>
                  <a:pt x="210" y="455"/>
                </a:lnTo>
                <a:lnTo>
                  <a:pt x="256" y="379"/>
                </a:lnTo>
                <a:lnTo>
                  <a:pt x="270" y="385"/>
                </a:lnTo>
                <a:lnTo>
                  <a:pt x="304" y="358"/>
                </a:lnTo>
                <a:lnTo>
                  <a:pt x="296" y="339"/>
                </a:lnTo>
                <a:lnTo>
                  <a:pt x="299" y="327"/>
                </a:lnTo>
                <a:lnTo>
                  <a:pt x="265" y="7"/>
                </a:lnTo>
                <a:lnTo>
                  <a:pt x="261" y="0"/>
                </a:lnTo>
                <a:lnTo>
                  <a:pt x="80" y="21"/>
                </a:lnTo>
                <a:lnTo>
                  <a:pt x="46" y="38"/>
                </a:lnTo>
                <a:lnTo>
                  <a:pt x="16" y="28"/>
                </a:lnTo>
                <a:lnTo>
                  <a:pt x="38" y="292"/>
                </a:lnTo>
                <a:lnTo>
                  <a:pt x="33" y="348"/>
                </a:lnTo>
                <a:lnTo>
                  <a:pt x="45" y="379"/>
                </a:lnTo>
                <a:lnTo>
                  <a:pt x="31" y="439"/>
                </a:lnTo>
                <a:lnTo>
                  <a:pt x="10" y="465"/>
                </a:lnTo>
                <a:lnTo>
                  <a:pt x="0" y="507"/>
                </a:lnTo>
                <a:lnTo>
                  <a:pt x="10" y="519"/>
                </a:lnTo>
                <a:close/>
              </a:path>
            </a:pathLst>
          </a:custGeom>
          <a:solidFill>
            <a:srgbClr val="000000"/>
          </a:solidFill>
          <a:ln w="9525">
            <a:noFill/>
            <a:round/>
            <a:headEnd/>
            <a:tailEnd/>
          </a:ln>
        </p:spPr>
        <p:txBody>
          <a:bodyPr/>
          <a:lstStyle/>
          <a:p>
            <a:endParaRPr lang="en-US"/>
          </a:p>
        </p:txBody>
      </p:sp>
      <p:sp>
        <p:nvSpPr>
          <p:cNvPr id="179" name="Freeform 34"/>
          <p:cNvSpPr>
            <a:spLocks/>
          </p:cNvSpPr>
          <p:nvPr/>
        </p:nvSpPr>
        <p:spPr bwMode="auto">
          <a:xfrm>
            <a:off x="5827713" y="3279775"/>
            <a:ext cx="1130300" cy="577850"/>
          </a:xfrm>
          <a:custGeom>
            <a:avLst/>
            <a:gdLst>
              <a:gd name="T0" fmla="*/ 2147483647 w 712"/>
              <a:gd name="T1" fmla="*/ 2147483647 h 364"/>
              <a:gd name="T2" fmla="*/ 2147483647 w 712"/>
              <a:gd name="T3" fmla="*/ 2147483647 h 364"/>
              <a:gd name="T4" fmla="*/ 2147483647 w 712"/>
              <a:gd name="T5" fmla="*/ 2147483647 h 364"/>
              <a:gd name="T6" fmla="*/ 2147483647 w 712"/>
              <a:gd name="T7" fmla="*/ 2147483647 h 364"/>
              <a:gd name="T8" fmla="*/ 2147483647 w 712"/>
              <a:gd name="T9" fmla="*/ 2147483647 h 364"/>
              <a:gd name="T10" fmla="*/ 2147483647 w 712"/>
              <a:gd name="T11" fmla="*/ 2147483647 h 364"/>
              <a:gd name="T12" fmla="*/ 2147483647 w 712"/>
              <a:gd name="T13" fmla="*/ 2147483647 h 364"/>
              <a:gd name="T14" fmla="*/ 2147483647 w 712"/>
              <a:gd name="T15" fmla="*/ 2147483647 h 364"/>
              <a:gd name="T16" fmla="*/ 2147483647 w 712"/>
              <a:gd name="T17" fmla="*/ 2147483647 h 364"/>
              <a:gd name="T18" fmla="*/ 2147483647 w 712"/>
              <a:gd name="T19" fmla="*/ 2147483647 h 364"/>
              <a:gd name="T20" fmla="*/ 2147483647 w 712"/>
              <a:gd name="T21" fmla="*/ 2147483647 h 364"/>
              <a:gd name="T22" fmla="*/ 2147483647 w 712"/>
              <a:gd name="T23" fmla="*/ 2147483647 h 364"/>
              <a:gd name="T24" fmla="*/ 2147483647 w 712"/>
              <a:gd name="T25" fmla="*/ 2147483647 h 364"/>
              <a:gd name="T26" fmla="*/ 2147483647 w 712"/>
              <a:gd name="T27" fmla="*/ 2147483647 h 364"/>
              <a:gd name="T28" fmla="*/ 2147483647 w 712"/>
              <a:gd name="T29" fmla="*/ 2147483647 h 364"/>
              <a:gd name="T30" fmla="*/ 2147483647 w 712"/>
              <a:gd name="T31" fmla="*/ 2147483647 h 364"/>
              <a:gd name="T32" fmla="*/ 2147483647 w 712"/>
              <a:gd name="T33" fmla="*/ 2147483647 h 364"/>
              <a:gd name="T34" fmla="*/ 2147483647 w 712"/>
              <a:gd name="T35" fmla="*/ 2147483647 h 364"/>
              <a:gd name="T36" fmla="*/ 2147483647 w 712"/>
              <a:gd name="T37" fmla="*/ 2147483647 h 364"/>
              <a:gd name="T38" fmla="*/ 2147483647 w 712"/>
              <a:gd name="T39" fmla="*/ 0 h 364"/>
              <a:gd name="T40" fmla="*/ 2147483647 w 712"/>
              <a:gd name="T41" fmla="*/ 0 h 364"/>
              <a:gd name="T42" fmla="*/ 2147483647 w 712"/>
              <a:gd name="T43" fmla="*/ 2147483647 h 364"/>
              <a:gd name="T44" fmla="*/ 2147483647 w 712"/>
              <a:gd name="T45" fmla="*/ 2147483647 h 364"/>
              <a:gd name="T46" fmla="*/ 2147483647 w 712"/>
              <a:gd name="T47" fmla="*/ 2147483647 h 364"/>
              <a:gd name="T48" fmla="*/ 2147483647 w 712"/>
              <a:gd name="T49" fmla="*/ 2147483647 h 364"/>
              <a:gd name="T50" fmla="*/ 2147483647 w 712"/>
              <a:gd name="T51" fmla="*/ 2147483647 h 364"/>
              <a:gd name="T52" fmla="*/ 2147483647 w 712"/>
              <a:gd name="T53" fmla="*/ 2147483647 h 364"/>
              <a:gd name="T54" fmla="*/ 2147483647 w 712"/>
              <a:gd name="T55" fmla="*/ 2147483647 h 364"/>
              <a:gd name="T56" fmla="*/ 2147483647 w 712"/>
              <a:gd name="T57" fmla="*/ 2147483647 h 364"/>
              <a:gd name="T58" fmla="*/ 2147483647 w 712"/>
              <a:gd name="T59" fmla="*/ 2147483647 h 364"/>
              <a:gd name="T60" fmla="*/ 2147483647 w 712"/>
              <a:gd name="T61" fmla="*/ 2147483647 h 364"/>
              <a:gd name="T62" fmla="*/ 2147483647 w 712"/>
              <a:gd name="T63" fmla="*/ 2147483647 h 364"/>
              <a:gd name="T64" fmla="*/ 2147483647 w 712"/>
              <a:gd name="T65" fmla="*/ 2147483647 h 364"/>
              <a:gd name="T66" fmla="*/ 2147483647 w 712"/>
              <a:gd name="T67" fmla="*/ 2147483647 h 364"/>
              <a:gd name="T68" fmla="*/ 2147483647 w 712"/>
              <a:gd name="T69" fmla="*/ 2147483647 h 364"/>
              <a:gd name="T70" fmla="*/ 0 w 712"/>
              <a:gd name="T71" fmla="*/ 2147483647 h 364"/>
              <a:gd name="T72" fmla="*/ 2147483647 w 712"/>
              <a:gd name="T73" fmla="*/ 2147483647 h 364"/>
              <a:gd name="T74" fmla="*/ 2147483647 w 712"/>
              <a:gd name="T75" fmla="*/ 2147483647 h 3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2"/>
              <a:gd name="T115" fmla="*/ 0 h 364"/>
              <a:gd name="T116" fmla="*/ 712 w 712"/>
              <a:gd name="T117" fmla="*/ 364 h 3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2" h="364">
                <a:moveTo>
                  <a:pt x="5" y="345"/>
                </a:moveTo>
                <a:lnTo>
                  <a:pt x="22" y="343"/>
                </a:lnTo>
                <a:lnTo>
                  <a:pt x="27" y="304"/>
                </a:lnTo>
                <a:lnTo>
                  <a:pt x="17" y="303"/>
                </a:lnTo>
                <a:lnTo>
                  <a:pt x="39" y="271"/>
                </a:lnTo>
                <a:lnTo>
                  <a:pt x="84" y="285"/>
                </a:lnTo>
                <a:lnTo>
                  <a:pt x="90" y="241"/>
                </a:lnTo>
                <a:lnTo>
                  <a:pt x="121" y="229"/>
                </a:lnTo>
                <a:lnTo>
                  <a:pt x="116" y="219"/>
                </a:lnTo>
                <a:lnTo>
                  <a:pt x="133" y="178"/>
                </a:lnTo>
                <a:lnTo>
                  <a:pt x="191" y="175"/>
                </a:lnTo>
                <a:lnTo>
                  <a:pt x="239" y="159"/>
                </a:lnTo>
                <a:lnTo>
                  <a:pt x="270" y="138"/>
                </a:lnTo>
                <a:lnTo>
                  <a:pt x="285" y="129"/>
                </a:lnTo>
                <a:lnTo>
                  <a:pt x="324" y="128"/>
                </a:lnTo>
                <a:lnTo>
                  <a:pt x="370" y="52"/>
                </a:lnTo>
                <a:lnTo>
                  <a:pt x="384" y="58"/>
                </a:lnTo>
                <a:lnTo>
                  <a:pt x="418" y="31"/>
                </a:lnTo>
                <a:lnTo>
                  <a:pt x="410" y="12"/>
                </a:lnTo>
                <a:lnTo>
                  <a:pt x="413" y="0"/>
                </a:lnTo>
                <a:lnTo>
                  <a:pt x="444" y="0"/>
                </a:lnTo>
                <a:lnTo>
                  <a:pt x="464" y="7"/>
                </a:lnTo>
                <a:lnTo>
                  <a:pt x="526" y="44"/>
                </a:lnTo>
                <a:lnTo>
                  <a:pt x="570" y="42"/>
                </a:lnTo>
                <a:lnTo>
                  <a:pt x="590" y="28"/>
                </a:lnTo>
                <a:lnTo>
                  <a:pt x="638" y="59"/>
                </a:lnTo>
                <a:lnTo>
                  <a:pt x="655" y="119"/>
                </a:lnTo>
                <a:lnTo>
                  <a:pt x="712" y="161"/>
                </a:lnTo>
                <a:lnTo>
                  <a:pt x="684" y="192"/>
                </a:lnTo>
                <a:lnTo>
                  <a:pt x="635" y="241"/>
                </a:lnTo>
                <a:lnTo>
                  <a:pt x="635" y="252"/>
                </a:lnTo>
                <a:lnTo>
                  <a:pt x="565" y="297"/>
                </a:lnTo>
                <a:lnTo>
                  <a:pt x="172" y="334"/>
                </a:lnTo>
                <a:lnTo>
                  <a:pt x="130" y="332"/>
                </a:lnTo>
                <a:lnTo>
                  <a:pt x="131" y="353"/>
                </a:lnTo>
                <a:lnTo>
                  <a:pt x="0" y="364"/>
                </a:lnTo>
                <a:lnTo>
                  <a:pt x="5" y="345"/>
                </a:lnTo>
                <a:close/>
              </a:path>
            </a:pathLst>
          </a:custGeom>
          <a:solidFill>
            <a:srgbClr val="000000"/>
          </a:solidFill>
          <a:ln w="9525">
            <a:noFill/>
            <a:round/>
            <a:headEnd/>
            <a:tailEnd/>
          </a:ln>
        </p:spPr>
        <p:txBody>
          <a:bodyPr/>
          <a:lstStyle/>
          <a:p>
            <a:endParaRPr lang="en-US"/>
          </a:p>
        </p:txBody>
      </p:sp>
      <p:sp>
        <p:nvSpPr>
          <p:cNvPr id="180" name="Freeform 35"/>
          <p:cNvSpPr>
            <a:spLocks/>
          </p:cNvSpPr>
          <p:nvPr/>
        </p:nvSpPr>
        <p:spPr bwMode="auto">
          <a:xfrm>
            <a:off x="5703888" y="3709988"/>
            <a:ext cx="1327150" cy="450850"/>
          </a:xfrm>
          <a:custGeom>
            <a:avLst/>
            <a:gdLst>
              <a:gd name="T0" fmla="*/ 2147483647 w 836"/>
              <a:gd name="T1" fmla="*/ 2147483647 h 284"/>
              <a:gd name="T2" fmla="*/ 2147483647 w 836"/>
              <a:gd name="T3" fmla="*/ 2147483647 h 284"/>
              <a:gd name="T4" fmla="*/ 2147483647 w 836"/>
              <a:gd name="T5" fmla="*/ 2147483647 h 284"/>
              <a:gd name="T6" fmla="*/ 2147483647 w 836"/>
              <a:gd name="T7" fmla="*/ 2147483647 h 284"/>
              <a:gd name="T8" fmla="*/ 2147483647 w 836"/>
              <a:gd name="T9" fmla="*/ 2147483647 h 284"/>
              <a:gd name="T10" fmla="*/ 2147483647 w 836"/>
              <a:gd name="T11" fmla="*/ 2147483647 h 284"/>
              <a:gd name="T12" fmla="*/ 2147483647 w 836"/>
              <a:gd name="T13" fmla="*/ 2147483647 h 284"/>
              <a:gd name="T14" fmla="*/ 2147483647 w 836"/>
              <a:gd name="T15" fmla="*/ 2147483647 h 284"/>
              <a:gd name="T16" fmla="*/ 2147483647 w 836"/>
              <a:gd name="T17" fmla="*/ 2147483647 h 284"/>
              <a:gd name="T18" fmla="*/ 2147483647 w 836"/>
              <a:gd name="T19" fmla="*/ 2147483647 h 284"/>
              <a:gd name="T20" fmla="*/ 2147483647 w 836"/>
              <a:gd name="T21" fmla="*/ 2147483647 h 284"/>
              <a:gd name="T22" fmla="*/ 2147483647 w 836"/>
              <a:gd name="T23" fmla="*/ 2147483647 h 284"/>
              <a:gd name="T24" fmla="*/ 2147483647 w 836"/>
              <a:gd name="T25" fmla="*/ 0 h 284"/>
              <a:gd name="T26" fmla="*/ 2147483647 w 836"/>
              <a:gd name="T27" fmla="*/ 2147483647 h 284"/>
              <a:gd name="T28" fmla="*/ 2147483647 w 836"/>
              <a:gd name="T29" fmla="*/ 2147483647 h 284"/>
              <a:gd name="T30" fmla="*/ 2147483647 w 836"/>
              <a:gd name="T31" fmla="*/ 2147483647 h 284"/>
              <a:gd name="T32" fmla="*/ 2147483647 w 836"/>
              <a:gd name="T33" fmla="*/ 2147483647 h 284"/>
              <a:gd name="T34" fmla="*/ 2147483647 w 836"/>
              <a:gd name="T35" fmla="*/ 2147483647 h 284"/>
              <a:gd name="T36" fmla="*/ 2147483647 w 836"/>
              <a:gd name="T37" fmla="*/ 2147483647 h 284"/>
              <a:gd name="T38" fmla="*/ 2147483647 w 836"/>
              <a:gd name="T39" fmla="*/ 2147483647 h 284"/>
              <a:gd name="T40" fmla="*/ 2147483647 w 836"/>
              <a:gd name="T41" fmla="*/ 2147483647 h 284"/>
              <a:gd name="T42" fmla="*/ 2147483647 w 836"/>
              <a:gd name="T43" fmla="*/ 2147483647 h 284"/>
              <a:gd name="T44" fmla="*/ 0 w 836"/>
              <a:gd name="T45" fmla="*/ 2147483647 h 284"/>
              <a:gd name="T46" fmla="*/ 2147483647 w 836"/>
              <a:gd name="T47" fmla="*/ 2147483647 h 284"/>
              <a:gd name="T48" fmla="*/ 2147483647 w 836"/>
              <a:gd name="T49" fmla="*/ 2147483647 h 2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6"/>
              <a:gd name="T76" fmla="*/ 0 h 284"/>
              <a:gd name="T77" fmla="*/ 836 w 836"/>
              <a:gd name="T78" fmla="*/ 284 h 2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6" h="284">
                <a:moveTo>
                  <a:pt x="15" y="233"/>
                </a:moveTo>
                <a:lnTo>
                  <a:pt x="10" y="229"/>
                </a:lnTo>
                <a:lnTo>
                  <a:pt x="34" y="210"/>
                </a:lnTo>
                <a:lnTo>
                  <a:pt x="56" y="166"/>
                </a:lnTo>
                <a:lnTo>
                  <a:pt x="50" y="156"/>
                </a:lnTo>
                <a:lnTo>
                  <a:pt x="62" y="135"/>
                </a:lnTo>
                <a:lnTo>
                  <a:pt x="62" y="110"/>
                </a:lnTo>
                <a:lnTo>
                  <a:pt x="77" y="93"/>
                </a:lnTo>
                <a:lnTo>
                  <a:pt x="208" y="82"/>
                </a:lnTo>
                <a:lnTo>
                  <a:pt x="207" y="61"/>
                </a:lnTo>
                <a:lnTo>
                  <a:pt x="249" y="63"/>
                </a:lnTo>
                <a:lnTo>
                  <a:pt x="642" y="26"/>
                </a:lnTo>
                <a:lnTo>
                  <a:pt x="836" y="0"/>
                </a:lnTo>
                <a:lnTo>
                  <a:pt x="802" y="68"/>
                </a:lnTo>
                <a:lnTo>
                  <a:pt x="748" y="81"/>
                </a:lnTo>
                <a:lnTo>
                  <a:pt x="724" y="114"/>
                </a:lnTo>
                <a:lnTo>
                  <a:pt x="628" y="172"/>
                </a:lnTo>
                <a:lnTo>
                  <a:pt x="623" y="193"/>
                </a:lnTo>
                <a:lnTo>
                  <a:pt x="599" y="205"/>
                </a:lnTo>
                <a:lnTo>
                  <a:pt x="599" y="233"/>
                </a:lnTo>
                <a:lnTo>
                  <a:pt x="469" y="247"/>
                </a:lnTo>
                <a:lnTo>
                  <a:pt x="210" y="271"/>
                </a:lnTo>
                <a:lnTo>
                  <a:pt x="0" y="284"/>
                </a:lnTo>
                <a:lnTo>
                  <a:pt x="15" y="233"/>
                </a:lnTo>
                <a:close/>
              </a:path>
            </a:pathLst>
          </a:custGeom>
          <a:solidFill>
            <a:srgbClr val="000000"/>
          </a:solidFill>
          <a:ln w="9525">
            <a:noFill/>
            <a:round/>
            <a:headEnd/>
            <a:tailEnd/>
          </a:ln>
        </p:spPr>
        <p:txBody>
          <a:bodyPr/>
          <a:lstStyle/>
          <a:p>
            <a:endParaRPr lang="en-US"/>
          </a:p>
        </p:txBody>
      </p:sp>
      <p:sp>
        <p:nvSpPr>
          <p:cNvPr id="181" name="Freeform 36"/>
          <p:cNvSpPr>
            <a:spLocks/>
          </p:cNvSpPr>
          <p:nvPr/>
        </p:nvSpPr>
        <p:spPr bwMode="auto">
          <a:xfrm>
            <a:off x="5522913" y="4140200"/>
            <a:ext cx="552450" cy="955675"/>
          </a:xfrm>
          <a:custGeom>
            <a:avLst/>
            <a:gdLst>
              <a:gd name="T0" fmla="*/ 2147483647 w 348"/>
              <a:gd name="T1" fmla="*/ 2147483647 h 602"/>
              <a:gd name="T2" fmla="*/ 2147483647 w 348"/>
              <a:gd name="T3" fmla="*/ 2147483647 h 602"/>
              <a:gd name="T4" fmla="*/ 2147483647 w 348"/>
              <a:gd name="T5" fmla="*/ 2147483647 h 602"/>
              <a:gd name="T6" fmla="*/ 2147483647 w 348"/>
              <a:gd name="T7" fmla="*/ 2147483647 h 602"/>
              <a:gd name="T8" fmla="*/ 2147483647 w 348"/>
              <a:gd name="T9" fmla="*/ 2147483647 h 602"/>
              <a:gd name="T10" fmla="*/ 2147483647 w 348"/>
              <a:gd name="T11" fmla="*/ 2147483647 h 602"/>
              <a:gd name="T12" fmla="*/ 2147483647 w 348"/>
              <a:gd name="T13" fmla="*/ 2147483647 h 602"/>
              <a:gd name="T14" fmla="*/ 2147483647 w 348"/>
              <a:gd name="T15" fmla="*/ 2147483647 h 602"/>
              <a:gd name="T16" fmla="*/ 2147483647 w 348"/>
              <a:gd name="T17" fmla="*/ 2147483647 h 602"/>
              <a:gd name="T18" fmla="*/ 2147483647 w 348"/>
              <a:gd name="T19" fmla="*/ 0 h 602"/>
              <a:gd name="T20" fmla="*/ 2147483647 w 348"/>
              <a:gd name="T21" fmla="*/ 2147483647 h 602"/>
              <a:gd name="T22" fmla="*/ 2147483647 w 348"/>
              <a:gd name="T23" fmla="*/ 2147483647 h 602"/>
              <a:gd name="T24" fmla="*/ 2147483647 w 348"/>
              <a:gd name="T25" fmla="*/ 2147483647 h 602"/>
              <a:gd name="T26" fmla="*/ 2147483647 w 348"/>
              <a:gd name="T27" fmla="*/ 2147483647 h 602"/>
              <a:gd name="T28" fmla="*/ 2147483647 w 348"/>
              <a:gd name="T29" fmla="*/ 2147483647 h 602"/>
              <a:gd name="T30" fmla="*/ 2147483647 w 348"/>
              <a:gd name="T31" fmla="*/ 2147483647 h 602"/>
              <a:gd name="T32" fmla="*/ 2147483647 w 348"/>
              <a:gd name="T33" fmla="*/ 2147483647 h 602"/>
              <a:gd name="T34" fmla="*/ 2147483647 w 348"/>
              <a:gd name="T35" fmla="*/ 2147483647 h 602"/>
              <a:gd name="T36" fmla="*/ 0 w 348"/>
              <a:gd name="T37" fmla="*/ 2147483647 h 602"/>
              <a:gd name="T38" fmla="*/ 2147483647 w 348"/>
              <a:gd name="T39" fmla="*/ 2147483647 h 602"/>
              <a:gd name="T40" fmla="*/ 2147483647 w 348"/>
              <a:gd name="T41" fmla="*/ 2147483647 h 6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8"/>
              <a:gd name="T64" fmla="*/ 0 h 602"/>
              <a:gd name="T65" fmla="*/ 348 w 348"/>
              <a:gd name="T66" fmla="*/ 602 h 6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8" h="602">
                <a:moveTo>
                  <a:pt x="24" y="420"/>
                </a:moveTo>
                <a:lnTo>
                  <a:pt x="58" y="373"/>
                </a:lnTo>
                <a:lnTo>
                  <a:pt x="46" y="361"/>
                </a:lnTo>
                <a:lnTo>
                  <a:pt x="34" y="264"/>
                </a:lnTo>
                <a:lnTo>
                  <a:pt x="27" y="198"/>
                </a:lnTo>
                <a:lnTo>
                  <a:pt x="53" y="125"/>
                </a:lnTo>
                <a:lnTo>
                  <a:pt x="90" y="72"/>
                </a:lnTo>
                <a:lnTo>
                  <a:pt x="87" y="58"/>
                </a:lnTo>
                <a:lnTo>
                  <a:pt x="114" y="13"/>
                </a:lnTo>
                <a:lnTo>
                  <a:pt x="324" y="0"/>
                </a:lnTo>
                <a:lnTo>
                  <a:pt x="334" y="11"/>
                </a:lnTo>
                <a:lnTo>
                  <a:pt x="324" y="385"/>
                </a:lnTo>
                <a:lnTo>
                  <a:pt x="348" y="565"/>
                </a:lnTo>
                <a:lnTo>
                  <a:pt x="339" y="574"/>
                </a:lnTo>
                <a:lnTo>
                  <a:pt x="293" y="564"/>
                </a:lnTo>
                <a:lnTo>
                  <a:pt x="227" y="602"/>
                </a:lnTo>
                <a:lnTo>
                  <a:pt x="193" y="544"/>
                </a:lnTo>
                <a:lnTo>
                  <a:pt x="198" y="502"/>
                </a:lnTo>
                <a:lnTo>
                  <a:pt x="0" y="511"/>
                </a:lnTo>
                <a:lnTo>
                  <a:pt x="24" y="420"/>
                </a:lnTo>
                <a:close/>
              </a:path>
            </a:pathLst>
          </a:custGeom>
          <a:solidFill>
            <a:srgbClr val="000000"/>
          </a:solidFill>
          <a:ln w="9525">
            <a:noFill/>
            <a:round/>
            <a:headEnd/>
            <a:tailEnd/>
          </a:ln>
        </p:spPr>
        <p:txBody>
          <a:bodyPr/>
          <a:lstStyle/>
          <a:p>
            <a:endParaRPr lang="en-US"/>
          </a:p>
        </p:txBody>
      </p:sp>
      <p:sp>
        <p:nvSpPr>
          <p:cNvPr id="182" name="Freeform 37"/>
          <p:cNvSpPr>
            <a:spLocks/>
          </p:cNvSpPr>
          <p:nvPr/>
        </p:nvSpPr>
        <p:spPr bwMode="auto">
          <a:xfrm>
            <a:off x="6037263" y="4102100"/>
            <a:ext cx="593725" cy="966788"/>
          </a:xfrm>
          <a:custGeom>
            <a:avLst/>
            <a:gdLst>
              <a:gd name="T0" fmla="*/ 2147483647 w 374"/>
              <a:gd name="T1" fmla="*/ 2147483647 h 609"/>
              <a:gd name="T2" fmla="*/ 0 w 374"/>
              <a:gd name="T3" fmla="*/ 2147483647 h 609"/>
              <a:gd name="T4" fmla="*/ 2147483647 w 374"/>
              <a:gd name="T5" fmla="*/ 2147483647 h 609"/>
              <a:gd name="T6" fmla="*/ 2147483647 w 374"/>
              <a:gd name="T7" fmla="*/ 2147483647 h 609"/>
              <a:gd name="T8" fmla="*/ 2147483647 w 374"/>
              <a:gd name="T9" fmla="*/ 2147483647 h 609"/>
              <a:gd name="T10" fmla="*/ 2147483647 w 374"/>
              <a:gd name="T11" fmla="*/ 2147483647 h 609"/>
              <a:gd name="T12" fmla="*/ 2147483647 w 374"/>
              <a:gd name="T13" fmla="*/ 2147483647 h 609"/>
              <a:gd name="T14" fmla="*/ 2147483647 w 374"/>
              <a:gd name="T15" fmla="*/ 2147483647 h 609"/>
              <a:gd name="T16" fmla="*/ 2147483647 w 374"/>
              <a:gd name="T17" fmla="*/ 2147483647 h 609"/>
              <a:gd name="T18" fmla="*/ 2147483647 w 374"/>
              <a:gd name="T19" fmla="*/ 2147483647 h 609"/>
              <a:gd name="T20" fmla="*/ 2147483647 w 374"/>
              <a:gd name="T21" fmla="*/ 2147483647 h 609"/>
              <a:gd name="T22" fmla="*/ 2147483647 w 374"/>
              <a:gd name="T23" fmla="*/ 2147483647 h 609"/>
              <a:gd name="T24" fmla="*/ 2147483647 w 374"/>
              <a:gd name="T25" fmla="*/ 2147483647 h 609"/>
              <a:gd name="T26" fmla="*/ 2147483647 w 374"/>
              <a:gd name="T27" fmla="*/ 2147483647 h 609"/>
              <a:gd name="T28" fmla="*/ 2147483647 w 374"/>
              <a:gd name="T29" fmla="*/ 2147483647 h 609"/>
              <a:gd name="T30" fmla="*/ 2147483647 w 374"/>
              <a:gd name="T31" fmla="*/ 2147483647 h 609"/>
              <a:gd name="T32" fmla="*/ 2147483647 w 374"/>
              <a:gd name="T33" fmla="*/ 2147483647 h 609"/>
              <a:gd name="T34" fmla="*/ 2147483647 w 374"/>
              <a:gd name="T35" fmla="*/ 0 h 609"/>
              <a:gd name="T36" fmla="*/ 0 w 374"/>
              <a:gd name="T37" fmla="*/ 2147483647 h 609"/>
              <a:gd name="T38" fmla="*/ 2147483647 w 374"/>
              <a:gd name="T39" fmla="*/ 2147483647 h 609"/>
              <a:gd name="T40" fmla="*/ 2147483647 w 374"/>
              <a:gd name="T41" fmla="*/ 2147483647 h 6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4"/>
              <a:gd name="T64" fmla="*/ 0 h 609"/>
              <a:gd name="T65" fmla="*/ 374 w 374"/>
              <a:gd name="T66" fmla="*/ 609 h 6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4" h="609">
                <a:moveTo>
                  <a:pt x="10" y="35"/>
                </a:moveTo>
                <a:lnTo>
                  <a:pt x="0" y="409"/>
                </a:lnTo>
                <a:lnTo>
                  <a:pt x="24" y="589"/>
                </a:lnTo>
                <a:lnTo>
                  <a:pt x="50" y="596"/>
                </a:lnTo>
                <a:lnTo>
                  <a:pt x="72" y="582"/>
                </a:lnTo>
                <a:lnTo>
                  <a:pt x="87" y="596"/>
                </a:lnTo>
                <a:lnTo>
                  <a:pt x="65" y="609"/>
                </a:lnTo>
                <a:lnTo>
                  <a:pt x="118" y="595"/>
                </a:lnTo>
                <a:lnTo>
                  <a:pt x="128" y="577"/>
                </a:lnTo>
                <a:lnTo>
                  <a:pt x="121" y="568"/>
                </a:lnTo>
                <a:lnTo>
                  <a:pt x="125" y="553"/>
                </a:lnTo>
                <a:lnTo>
                  <a:pt x="99" y="530"/>
                </a:lnTo>
                <a:lnTo>
                  <a:pt x="101" y="509"/>
                </a:lnTo>
                <a:lnTo>
                  <a:pt x="374" y="484"/>
                </a:lnTo>
                <a:lnTo>
                  <a:pt x="350" y="390"/>
                </a:lnTo>
                <a:lnTo>
                  <a:pt x="365" y="332"/>
                </a:lnTo>
                <a:lnTo>
                  <a:pt x="329" y="257"/>
                </a:lnTo>
                <a:lnTo>
                  <a:pt x="259" y="0"/>
                </a:lnTo>
                <a:lnTo>
                  <a:pt x="0" y="24"/>
                </a:lnTo>
                <a:lnTo>
                  <a:pt x="10" y="35"/>
                </a:lnTo>
                <a:close/>
              </a:path>
            </a:pathLst>
          </a:custGeom>
          <a:solidFill>
            <a:srgbClr val="000000"/>
          </a:solidFill>
          <a:ln w="9525">
            <a:noFill/>
            <a:round/>
            <a:headEnd/>
            <a:tailEnd/>
          </a:ln>
        </p:spPr>
        <p:txBody>
          <a:bodyPr/>
          <a:lstStyle/>
          <a:p>
            <a:endParaRPr lang="en-US"/>
          </a:p>
        </p:txBody>
      </p:sp>
      <p:sp>
        <p:nvSpPr>
          <p:cNvPr id="183" name="Freeform 38"/>
          <p:cNvSpPr>
            <a:spLocks/>
          </p:cNvSpPr>
          <p:nvPr/>
        </p:nvSpPr>
        <p:spPr bwMode="auto">
          <a:xfrm>
            <a:off x="6450013" y="4054475"/>
            <a:ext cx="838200" cy="877888"/>
          </a:xfrm>
          <a:custGeom>
            <a:avLst/>
            <a:gdLst>
              <a:gd name="T0" fmla="*/ 2147483647 w 528"/>
              <a:gd name="T1" fmla="*/ 2147483647 h 553"/>
              <a:gd name="T2" fmla="*/ 2147483647 w 528"/>
              <a:gd name="T3" fmla="*/ 2147483647 h 553"/>
              <a:gd name="T4" fmla="*/ 2147483647 w 528"/>
              <a:gd name="T5" fmla="*/ 2147483647 h 553"/>
              <a:gd name="T6" fmla="*/ 2147483647 w 528"/>
              <a:gd name="T7" fmla="*/ 2147483647 h 553"/>
              <a:gd name="T8" fmla="*/ 2147483647 w 528"/>
              <a:gd name="T9" fmla="*/ 2147483647 h 553"/>
              <a:gd name="T10" fmla="*/ 2147483647 w 528"/>
              <a:gd name="T11" fmla="*/ 2147483647 h 553"/>
              <a:gd name="T12" fmla="*/ 2147483647 w 528"/>
              <a:gd name="T13" fmla="*/ 2147483647 h 553"/>
              <a:gd name="T14" fmla="*/ 2147483647 w 528"/>
              <a:gd name="T15" fmla="*/ 2147483647 h 553"/>
              <a:gd name="T16" fmla="*/ 2147483647 w 528"/>
              <a:gd name="T17" fmla="*/ 2147483647 h 553"/>
              <a:gd name="T18" fmla="*/ 2147483647 w 528"/>
              <a:gd name="T19" fmla="*/ 2147483647 h 553"/>
              <a:gd name="T20" fmla="*/ 2147483647 w 528"/>
              <a:gd name="T21" fmla="*/ 2147483647 h 553"/>
              <a:gd name="T22" fmla="*/ 2147483647 w 528"/>
              <a:gd name="T23" fmla="*/ 2147483647 h 553"/>
              <a:gd name="T24" fmla="*/ 2147483647 w 528"/>
              <a:gd name="T25" fmla="*/ 2147483647 h 553"/>
              <a:gd name="T26" fmla="*/ 2147483647 w 528"/>
              <a:gd name="T27" fmla="*/ 2147483647 h 553"/>
              <a:gd name="T28" fmla="*/ 2147483647 w 528"/>
              <a:gd name="T29" fmla="*/ 2147483647 h 553"/>
              <a:gd name="T30" fmla="*/ 2147483647 w 528"/>
              <a:gd name="T31" fmla="*/ 2147483647 h 553"/>
              <a:gd name="T32" fmla="*/ 2147483647 w 528"/>
              <a:gd name="T33" fmla="*/ 2147483647 h 553"/>
              <a:gd name="T34" fmla="*/ 2147483647 w 528"/>
              <a:gd name="T35" fmla="*/ 2147483647 h 553"/>
              <a:gd name="T36" fmla="*/ 2147483647 w 528"/>
              <a:gd name="T37" fmla="*/ 2147483647 h 553"/>
              <a:gd name="T38" fmla="*/ 2147483647 w 528"/>
              <a:gd name="T39" fmla="*/ 0 h 553"/>
              <a:gd name="T40" fmla="*/ 2147483647 w 528"/>
              <a:gd name="T41" fmla="*/ 2147483647 h 553"/>
              <a:gd name="T42" fmla="*/ 0 w 528"/>
              <a:gd name="T43" fmla="*/ 2147483647 h 553"/>
              <a:gd name="T44" fmla="*/ 2147483647 w 528"/>
              <a:gd name="T45" fmla="*/ 2147483647 h 553"/>
              <a:gd name="T46" fmla="*/ 2147483647 w 528"/>
              <a:gd name="T47" fmla="*/ 2147483647 h 5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8"/>
              <a:gd name="T73" fmla="*/ 0 h 553"/>
              <a:gd name="T74" fmla="*/ 528 w 528"/>
              <a:gd name="T75" fmla="*/ 553 h 5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8" h="553">
                <a:moveTo>
                  <a:pt x="70" y="287"/>
                </a:moveTo>
                <a:lnTo>
                  <a:pt x="106" y="362"/>
                </a:lnTo>
                <a:lnTo>
                  <a:pt x="91" y="420"/>
                </a:lnTo>
                <a:lnTo>
                  <a:pt x="115" y="514"/>
                </a:lnTo>
                <a:lnTo>
                  <a:pt x="134" y="548"/>
                </a:lnTo>
                <a:lnTo>
                  <a:pt x="417" y="530"/>
                </a:lnTo>
                <a:lnTo>
                  <a:pt x="420" y="551"/>
                </a:lnTo>
                <a:lnTo>
                  <a:pt x="437" y="553"/>
                </a:lnTo>
                <a:lnTo>
                  <a:pt x="431" y="507"/>
                </a:lnTo>
                <a:lnTo>
                  <a:pt x="443" y="495"/>
                </a:lnTo>
                <a:lnTo>
                  <a:pt x="484" y="502"/>
                </a:lnTo>
                <a:lnTo>
                  <a:pt x="490" y="471"/>
                </a:lnTo>
                <a:lnTo>
                  <a:pt x="485" y="427"/>
                </a:lnTo>
                <a:lnTo>
                  <a:pt x="502" y="415"/>
                </a:lnTo>
                <a:lnTo>
                  <a:pt x="528" y="331"/>
                </a:lnTo>
                <a:lnTo>
                  <a:pt x="509" y="327"/>
                </a:lnTo>
                <a:lnTo>
                  <a:pt x="441" y="219"/>
                </a:lnTo>
                <a:lnTo>
                  <a:pt x="294" y="82"/>
                </a:lnTo>
                <a:lnTo>
                  <a:pt x="229" y="40"/>
                </a:lnTo>
                <a:lnTo>
                  <a:pt x="250" y="0"/>
                </a:lnTo>
                <a:lnTo>
                  <a:pt x="130" y="16"/>
                </a:lnTo>
                <a:lnTo>
                  <a:pt x="0" y="30"/>
                </a:lnTo>
                <a:lnTo>
                  <a:pt x="70" y="287"/>
                </a:lnTo>
                <a:close/>
              </a:path>
            </a:pathLst>
          </a:custGeom>
          <a:solidFill>
            <a:srgbClr val="000000"/>
          </a:solidFill>
          <a:ln w="9525">
            <a:noFill/>
            <a:round/>
            <a:headEnd/>
            <a:tailEnd/>
          </a:ln>
        </p:spPr>
        <p:txBody>
          <a:bodyPr/>
          <a:lstStyle/>
          <a:p>
            <a:endParaRPr lang="en-US"/>
          </a:p>
        </p:txBody>
      </p:sp>
      <p:sp>
        <p:nvSpPr>
          <p:cNvPr id="184" name="Freeform 39"/>
          <p:cNvSpPr>
            <a:spLocks/>
          </p:cNvSpPr>
          <p:nvPr/>
        </p:nvSpPr>
        <p:spPr bwMode="auto">
          <a:xfrm>
            <a:off x="6196013" y="4840288"/>
            <a:ext cx="1412875" cy="1066800"/>
          </a:xfrm>
          <a:custGeom>
            <a:avLst/>
            <a:gdLst>
              <a:gd name="T0" fmla="*/ 0 w 891"/>
              <a:gd name="T1" fmla="*/ 2147483647 h 672"/>
              <a:gd name="T2" fmla="*/ 2147483647 w 891"/>
              <a:gd name="T3" fmla="*/ 2147483647 h 672"/>
              <a:gd name="T4" fmla="*/ 2147483647 w 891"/>
              <a:gd name="T5" fmla="*/ 2147483647 h 672"/>
              <a:gd name="T6" fmla="*/ 2147483647 w 891"/>
              <a:gd name="T7" fmla="*/ 2147483647 h 672"/>
              <a:gd name="T8" fmla="*/ 2147483647 w 891"/>
              <a:gd name="T9" fmla="*/ 2147483647 h 672"/>
              <a:gd name="T10" fmla="*/ 2147483647 w 891"/>
              <a:gd name="T11" fmla="*/ 2147483647 h 672"/>
              <a:gd name="T12" fmla="*/ 2147483647 w 891"/>
              <a:gd name="T13" fmla="*/ 2147483647 h 672"/>
              <a:gd name="T14" fmla="*/ 2147483647 w 891"/>
              <a:gd name="T15" fmla="*/ 2147483647 h 672"/>
              <a:gd name="T16" fmla="*/ 2147483647 w 891"/>
              <a:gd name="T17" fmla="*/ 2147483647 h 672"/>
              <a:gd name="T18" fmla="*/ 2147483647 w 891"/>
              <a:gd name="T19" fmla="*/ 2147483647 h 672"/>
              <a:gd name="T20" fmla="*/ 2147483647 w 891"/>
              <a:gd name="T21" fmla="*/ 2147483647 h 672"/>
              <a:gd name="T22" fmla="*/ 2147483647 w 891"/>
              <a:gd name="T23" fmla="*/ 2147483647 h 672"/>
              <a:gd name="T24" fmla="*/ 2147483647 w 891"/>
              <a:gd name="T25" fmla="*/ 2147483647 h 672"/>
              <a:gd name="T26" fmla="*/ 2147483647 w 891"/>
              <a:gd name="T27" fmla="*/ 2147483647 h 672"/>
              <a:gd name="T28" fmla="*/ 2147483647 w 891"/>
              <a:gd name="T29" fmla="*/ 2147483647 h 672"/>
              <a:gd name="T30" fmla="*/ 2147483647 w 891"/>
              <a:gd name="T31" fmla="*/ 2147483647 h 672"/>
              <a:gd name="T32" fmla="*/ 2147483647 w 891"/>
              <a:gd name="T33" fmla="*/ 2147483647 h 672"/>
              <a:gd name="T34" fmla="*/ 2147483647 w 891"/>
              <a:gd name="T35" fmla="*/ 2147483647 h 672"/>
              <a:gd name="T36" fmla="*/ 2147483647 w 891"/>
              <a:gd name="T37" fmla="*/ 2147483647 h 672"/>
              <a:gd name="T38" fmla="*/ 2147483647 w 891"/>
              <a:gd name="T39" fmla="*/ 2147483647 h 672"/>
              <a:gd name="T40" fmla="*/ 2147483647 w 891"/>
              <a:gd name="T41" fmla="*/ 2147483647 h 672"/>
              <a:gd name="T42" fmla="*/ 2147483647 w 891"/>
              <a:gd name="T43" fmla="*/ 2147483647 h 672"/>
              <a:gd name="T44" fmla="*/ 2147483647 w 891"/>
              <a:gd name="T45" fmla="*/ 2147483647 h 672"/>
              <a:gd name="T46" fmla="*/ 2147483647 w 891"/>
              <a:gd name="T47" fmla="*/ 2147483647 h 672"/>
              <a:gd name="T48" fmla="*/ 2147483647 w 891"/>
              <a:gd name="T49" fmla="*/ 2147483647 h 672"/>
              <a:gd name="T50" fmla="*/ 2147483647 w 891"/>
              <a:gd name="T51" fmla="*/ 2147483647 h 672"/>
              <a:gd name="T52" fmla="*/ 2147483647 w 891"/>
              <a:gd name="T53" fmla="*/ 2147483647 h 672"/>
              <a:gd name="T54" fmla="*/ 2147483647 w 891"/>
              <a:gd name="T55" fmla="*/ 2147483647 h 672"/>
              <a:gd name="T56" fmla="*/ 2147483647 w 891"/>
              <a:gd name="T57" fmla="*/ 2147483647 h 672"/>
              <a:gd name="T58" fmla="*/ 2147483647 w 891"/>
              <a:gd name="T59" fmla="*/ 2147483647 h 672"/>
              <a:gd name="T60" fmla="*/ 2147483647 w 891"/>
              <a:gd name="T61" fmla="*/ 2147483647 h 672"/>
              <a:gd name="T62" fmla="*/ 2147483647 w 891"/>
              <a:gd name="T63" fmla="*/ 2147483647 h 672"/>
              <a:gd name="T64" fmla="*/ 2147483647 w 891"/>
              <a:gd name="T65" fmla="*/ 2147483647 h 672"/>
              <a:gd name="T66" fmla="*/ 2147483647 w 891"/>
              <a:gd name="T67" fmla="*/ 2147483647 h 672"/>
              <a:gd name="T68" fmla="*/ 2147483647 w 891"/>
              <a:gd name="T69" fmla="*/ 2147483647 h 672"/>
              <a:gd name="T70" fmla="*/ 2147483647 w 891"/>
              <a:gd name="T71" fmla="*/ 2147483647 h 672"/>
              <a:gd name="T72" fmla="*/ 2147483647 w 891"/>
              <a:gd name="T73" fmla="*/ 2147483647 h 672"/>
              <a:gd name="T74" fmla="*/ 2147483647 w 891"/>
              <a:gd name="T75" fmla="*/ 0 h 672"/>
              <a:gd name="T76" fmla="*/ 2147483647 w 891"/>
              <a:gd name="T77" fmla="*/ 2147483647 h 672"/>
              <a:gd name="T78" fmla="*/ 2147483647 w 891"/>
              <a:gd name="T79" fmla="*/ 2147483647 h 672"/>
              <a:gd name="T80" fmla="*/ 2147483647 w 891"/>
              <a:gd name="T81" fmla="*/ 2147483647 h 672"/>
              <a:gd name="T82" fmla="*/ 2147483647 w 891"/>
              <a:gd name="T83" fmla="*/ 2147483647 h 672"/>
              <a:gd name="T84" fmla="*/ 2147483647 w 891"/>
              <a:gd name="T85" fmla="*/ 2147483647 h 672"/>
              <a:gd name="T86" fmla="*/ 2147483647 w 891"/>
              <a:gd name="T87" fmla="*/ 2147483647 h 672"/>
              <a:gd name="T88" fmla="*/ 2147483647 w 891"/>
              <a:gd name="T89" fmla="*/ 2147483647 h 672"/>
              <a:gd name="T90" fmla="*/ 0 w 891"/>
              <a:gd name="T91" fmla="*/ 2147483647 h 672"/>
              <a:gd name="T92" fmla="*/ 0 w 891"/>
              <a:gd name="T93" fmla="*/ 2147483647 h 6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91"/>
              <a:gd name="T142" fmla="*/ 0 h 672"/>
              <a:gd name="T143" fmla="*/ 891 w 891"/>
              <a:gd name="T144" fmla="*/ 672 h 6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91" h="672">
                <a:moveTo>
                  <a:pt x="0" y="65"/>
                </a:moveTo>
                <a:lnTo>
                  <a:pt x="26" y="88"/>
                </a:lnTo>
                <a:lnTo>
                  <a:pt x="22" y="103"/>
                </a:lnTo>
                <a:lnTo>
                  <a:pt x="29" y="112"/>
                </a:lnTo>
                <a:lnTo>
                  <a:pt x="19" y="130"/>
                </a:lnTo>
                <a:lnTo>
                  <a:pt x="123" y="93"/>
                </a:lnTo>
                <a:lnTo>
                  <a:pt x="256" y="179"/>
                </a:lnTo>
                <a:lnTo>
                  <a:pt x="365" y="119"/>
                </a:lnTo>
                <a:lnTo>
                  <a:pt x="428" y="133"/>
                </a:lnTo>
                <a:lnTo>
                  <a:pt x="509" y="214"/>
                </a:lnTo>
                <a:lnTo>
                  <a:pt x="536" y="214"/>
                </a:lnTo>
                <a:lnTo>
                  <a:pt x="563" y="270"/>
                </a:lnTo>
                <a:lnTo>
                  <a:pt x="556" y="376"/>
                </a:lnTo>
                <a:lnTo>
                  <a:pt x="575" y="389"/>
                </a:lnTo>
                <a:lnTo>
                  <a:pt x="579" y="369"/>
                </a:lnTo>
                <a:lnTo>
                  <a:pt x="604" y="369"/>
                </a:lnTo>
                <a:lnTo>
                  <a:pt x="579" y="420"/>
                </a:lnTo>
                <a:lnTo>
                  <a:pt x="647" y="490"/>
                </a:lnTo>
                <a:lnTo>
                  <a:pt x="657" y="469"/>
                </a:lnTo>
                <a:lnTo>
                  <a:pt x="662" y="520"/>
                </a:lnTo>
                <a:lnTo>
                  <a:pt x="685" y="530"/>
                </a:lnTo>
                <a:lnTo>
                  <a:pt x="708" y="590"/>
                </a:lnTo>
                <a:lnTo>
                  <a:pt x="731" y="590"/>
                </a:lnTo>
                <a:lnTo>
                  <a:pt x="784" y="646"/>
                </a:lnTo>
                <a:lnTo>
                  <a:pt x="813" y="649"/>
                </a:lnTo>
                <a:lnTo>
                  <a:pt x="813" y="658"/>
                </a:lnTo>
                <a:lnTo>
                  <a:pt x="792" y="672"/>
                </a:lnTo>
                <a:lnTo>
                  <a:pt x="838" y="667"/>
                </a:lnTo>
                <a:lnTo>
                  <a:pt x="867" y="653"/>
                </a:lnTo>
                <a:lnTo>
                  <a:pt x="883" y="576"/>
                </a:lnTo>
                <a:lnTo>
                  <a:pt x="891" y="579"/>
                </a:lnTo>
                <a:lnTo>
                  <a:pt x="883" y="471"/>
                </a:lnTo>
                <a:lnTo>
                  <a:pt x="872" y="439"/>
                </a:lnTo>
                <a:lnTo>
                  <a:pt x="777" y="282"/>
                </a:lnTo>
                <a:lnTo>
                  <a:pt x="702" y="133"/>
                </a:lnTo>
                <a:lnTo>
                  <a:pt x="655" y="11"/>
                </a:lnTo>
                <a:lnTo>
                  <a:pt x="644" y="7"/>
                </a:lnTo>
                <a:lnTo>
                  <a:pt x="603" y="0"/>
                </a:lnTo>
                <a:lnTo>
                  <a:pt x="591" y="12"/>
                </a:lnTo>
                <a:lnTo>
                  <a:pt x="597" y="58"/>
                </a:lnTo>
                <a:lnTo>
                  <a:pt x="580" y="56"/>
                </a:lnTo>
                <a:lnTo>
                  <a:pt x="577" y="35"/>
                </a:lnTo>
                <a:lnTo>
                  <a:pt x="294" y="53"/>
                </a:lnTo>
                <a:lnTo>
                  <a:pt x="275" y="19"/>
                </a:lnTo>
                <a:lnTo>
                  <a:pt x="2" y="44"/>
                </a:lnTo>
                <a:lnTo>
                  <a:pt x="0" y="65"/>
                </a:lnTo>
                <a:close/>
              </a:path>
            </a:pathLst>
          </a:custGeom>
          <a:solidFill>
            <a:srgbClr val="000000"/>
          </a:solidFill>
          <a:ln w="9525">
            <a:noFill/>
            <a:round/>
            <a:headEnd/>
            <a:tailEnd/>
          </a:ln>
        </p:spPr>
        <p:txBody>
          <a:bodyPr/>
          <a:lstStyle/>
          <a:p>
            <a:endParaRPr lang="en-US"/>
          </a:p>
        </p:txBody>
      </p:sp>
      <p:sp>
        <p:nvSpPr>
          <p:cNvPr id="185" name="Freeform 40"/>
          <p:cNvSpPr>
            <a:spLocks/>
          </p:cNvSpPr>
          <p:nvPr/>
        </p:nvSpPr>
        <p:spPr bwMode="auto">
          <a:xfrm>
            <a:off x="7551738" y="5876925"/>
            <a:ext cx="28575" cy="58738"/>
          </a:xfrm>
          <a:custGeom>
            <a:avLst/>
            <a:gdLst>
              <a:gd name="T0" fmla="*/ 2147483647 w 17"/>
              <a:gd name="T1" fmla="*/ 2147483647 h 37"/>
              <a:gd name="T2" fmla="*/ 2147483647 w 17"/>
              <a:gd name="T3" fmla="*/ 2147483647 h 37"/>
              <a:gd name="T4" fmla="*/ 2147483647 w 17"/>
              <a:gd name="T5" fmla="*/ 0 h 37"/>
              <a:gd name="T6" fmla="*/ 2147483647 w 17"/>
              <a:gd name="T7" fmla="*/ 2147483647 h 37"/>
              <a:gd name="T8" fmla="*/ 0 w 17"/>
              <a:gd name="T9" fmla="*/ 2147483647 h 37"/>
              <a:gd name="T10" fmla="*/ 2147483647 w 17"/>
              <a:gd name="T11" fmla="*/ 2147483647 h 37"/>
              <a:gd name="T12" fmla="*/ 2147483647 w 17"/>
              <a:gd name="T13" fmla="*/ 2147483647 h 37"/>
              <a:gd name="T14" fmla="*/ 0 60000 65536"/>
              <a:gd name="T15" fmla="*/ 0 60000 65536"/>
              <a:gd name="T16" fmla="*/ 0 60000 65536"/>
              <a:gd name="T17" fmla="*/ 0 60000 65536"/>
              <a:gd name="T18" fmla="*/ 0 60000 65536"/>
              <a:gd name="T19" fmla="*/ 0 60000 65536"/>
              <a:gd name="T20" fmla="*/ 0 60000 65536"/>
              <a:gd name="T21" fmla="*/ 0 w 17"/>
              <a:gd name="T22" fmla="*/ 0 h 37"/>
              <a:gd name="T23" fmla="*/ 17 w 1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7">
                <a:moveTo>
                  <a:pt x="5" y="37"/>
                </a:moveTo>
                <a:lnTo>
                  <a:pt x="12" y="26"/>
                </a:lnTo>
                <a:lnTo>
                  <a:pt x="17" y="0"/>
                </a:lnTo>
                <a:lnTo>
                  <a:pt x="9" y="24"/>
                </a:lnTo>
                <a:lnTo>
                  <a:pt x="0" y="33"/>
                </a:lnTo>
                <a:lnTo>
                  <a:pt x="5" y="37"/>
                </a:lnTo>
                <a:close/>
              </a:path>
            </a:pathLst>
          </a:custGeom>
          <a:solidFill>
            <a:srgbClr val="000000"/>
          </a:solidFill>
          <a:ln w="9525">
            <a:noFill/>
            <a:round/>
            <a:headEnd/>
            <a:tailEnd/>
          </a:ln>
        </p:spPr>
        <p:txBody>
          <a:bodyPr/>
          <a:lstStyle/>
          <a:p>
            <a:endParaRPr lang="en-US"/>
          </a:p>
        </p:txBody>
      </p:sp>
      <p:sp>
        <p:nvSpPr>
          <p:cNvPr id="186" name="Freeform 41"/>
          <p:cNvSpPr>
            <a:spLocks/>
          </p:cNvSpPr>
          <p:nvPr/>
        </p:nvSpPr>
        <p:spPr bwMode="auto">
          <a:xfrm>
            <a:off x="6427788" y="2638425"/>
            <a:ext cx="652462" cy="735013"/>
          </a:xfrm>
          <a:custGeom>
            <a:avLst/>
            <a:gdLst>
              <a:gd name="T0" fmla="*/ 0 w 411"/>
              <a:gd name="T1" fmla="*/ 2147483647 h 463"/>
              <a:gd name="T2" fmla="*/ 2147483647 w 411"/>
              <a:gd name="T3" fmla="*/ 2147483647 h 463"/>
              <a:gd name="T4" fmla="*/ 2147483647 w 411"/>
              <a:gd name="T5" fmla="*/ 2147483647 h 463"/>
              <a:gd name="T6" fmla="*/ 2147483647 w 411"/>
              <a:gd name="T7" fmla="*/ 2147483647 h 463"/>
              <a:gd name="T8" fmla="*/ 2147483647 w 411"/>
              <a:gd name="T9" fmla="*/ 2147483647 h 463"/>
              <a:gd name="T10" fmla="*/ 2147483647 w 411"/>
              <a:gd name="T11" fmla="*/ 2147483647 h 463"/>
              <a:gd name="T12" fmla="*/ 2147483647 w 411"/>
              <a:gd name="T13" fmla="*/ 2147483647 h 463"/>
              <a:gd name="T14" fmla="*/ 2147483647 w 411"/>
              <a:gd name="T15" fmla="*/ 2147483647 h 463"/>
              <a:gd name="T16" fmla="*/ 2147483647 w 411"/>
              <a:gd name="T17" fmla="*/ 2147483647 h 463"/>
              <a:gd name="T18" fmla="*/ 2147483647 w 411"/>
              <a:gd name="T19" fmla="*/ 2147483647 h 463"/>
              <a:gd name="T20" fmla="*/ 2147483647 w 411"/>
              <a:gd name="T21" fmla="*/ 2147483647 h 463"/>
              <a:gd name="T22" fmla="*/ 2147483647 w 411"/>
              <a:gd name="T23" fmla="*/ 2147483647 h 463"/>
              <a:gd name="T24" fmla="*/ 2147483647 w 411"/>
              <a:gd name="T25" fmla="*/ 2147483647 h 463"/>
              <a:gd name="T26" fmla="*/ 2147483647 w 411"/>
              <a:gd name="T27" fmla="*/ 2147483647 h 463"/>
              <a:gd name="T28" fmla="*/ 2147483647 w 411"/>
              <a:gd name="T29" fmla="*/ 2147483647 h 463"/>
              <a:gd name="T30" fmla="*/ 2147483647 w 411"/>
              <a:gd name="T31" fmla="*/ 0 h 463"/>
              <a:gd name="T32" fmla="*/ 2147483647 w 411"/>
              <a:gd name="T33" fmla="*/ 2147483647 h 463"/>
              <a:gd name="T34" fmla="*/ 2147483647 w 411"/>
              <a:gd name="T35" fmla="*/ 2147483647 h 463"/>
              <a:gd name="T36" fmla="*/ 2147483647 w 411"/>
              <a:gd name="T37" fmla="*/ 2147483647 h 463"/>
              <a:gd name="T38" fmla="*/ 2147483647 w 411"/>
              <a:gd name="T39" fmla="*/ 2147483647 h 463"/>
              <a:gd name="T40" fmla="*/ 2147483647 w 411"/>
              <a:gd name="T41" fmla="*/ 2147483647 h 463"/>
              <a:gd name="T42" fmla="*/ 0 w 411"/>
              <a:gd name="T43" fmla="*/ 2147483647 h 463"/>
              <a:gd name="T44" fmla="*/ 0 w 411"/>
              <a:gd name="T45" fmla="*/ 2147483647 h 4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1"/>
              <a:gd name="T70" fmla="*/ 0 h 463"/>
              <a:gd name="T71" fmla="*/ 411 w 411"/>
              <a:gd name="T72" fmla="*/ 463 h 4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1" h="463">
                <a:moveTo>
                  <a:pt x="0" y="84"/>
                </a:moveTo>
                <a:lnTo>
                  <a:pt x="34" y="404"/>
                </a:lnTo>
                <a:lnTo>
                  <a:pt x="85" y="411"/>
                </a:lnTo>
                <a:lnTo>
                  <a:pt x="147" y="448"/>
                </a:lnTo>
                <a:lnTo>
                  <a:pt x="191" y="446"/>
                </a:lnTo>
                <a:lnTo>
                  <a:pt x="211" y="432"/>
                </a:lnTo>
                <a:lnTo>
                  <a:pt x="259" y="463"/>
                </a:lnTo>
                <a:lnTo>
                  <a:pt x="290" y="435"/>
                </a:lnTo>
                <a:lnTo>
                  <a:pt x="295" y="386"/>
                </a:lnTo>
                <a:lnTo>
                  <a:pt x="316" y="395"/>
                </a:lnTo>
                <a:lnTo>
                  <a:pt x="324" y="355"/>
                </a:lnTo>
                <a:lnTo>
                  <a:pt x="394" y="294"/>
                </a:lnTo>
                <a:lnTo>
                  <a:pt x="406" y="192"/>
                </a:lnTo>
                <a:lnTo>
                  <a:pt x="398" y="171"/>
                </a:lnTo>
                <a:lnTo>
                  <a:pt x="411" y="161"/>
                </a:lnTo>
                <a:lnTo>
                  <a:pt x="386" y="0"/>
                </a:lnTo>
                <a:lnTo>
                  <a:pt x="316" y="36"/>
                </a:lnTo>
                <a:lnTo>
                  <a:pt x="280" y="75"/>
                </a:lnTo>
                <a:lnTo>
                  <a:pt x="254" y="77"/>
                </a:lnTo>
                <a:lnTo>
                  <a:pt x="215" y="98"/>
                </a:lnTo>
                <a:lnTo>
                  <a:pt x="124" y="64"/>
                </a:lnTo>
                <a:lnTo>
                  <a:pt x="0" y="84"/>
                </a:lnTo>
                <a:close/>
              </a:path>
            </a:pathLst>
          </a:custGeom>
          <a:solidFill>
            <a:srgbClr val="000000"/>
          </a:solidFill>
          <a:ln w="9525">
            <a:noFill/>
            <a:round/>
            <a:headEnd/>
            <a:tailEnd/>
          </a:ln>
        </p:spPr>
        <p:txBody>
          <a:bodyPr/>
          <a:lstStyle/>
          <a:p>
            <a:endParaRPr lang="en-US"/>
          </a:p>
        </p:txBody>
      </p:sp>
      <p:sp>
        <p:nvSpPr>
          <p:cNvPr id="187" name="Freeform 42"/>
          <p:cNvSpPr>
            <a:spLocks/>
          </p:cNvSpPr>
          <p:nvPr/>
        </p:nvSpPr>
        <p:spPr bwMode="auto">
          <a:xfrm>
            <a:off x="6838950" y="2894013"/>
            <a:ext cx="700088" cy="690562"/>
          </a:xfrm>
          <a:custGeom>
            <a:avLst/>
            <a:gdLst>
              <a:gd name="T0" fmla="*/ 0 w 441"/>
              <a:gd name="T1" fmla="*/ 2147483647 h 435"/>
              <a:gd name="T2" fmla="*/ 2147483647 w 441"/>
              <a:gd name="T3" fmla="*/ 2147483647 h 435"/>
              <a:gd name="T4" fmla="*/ 2147483647 w 441"/>
              <a:gd name="T5" fmla="*/ 2147483647 h 435"/>
              <a:gd name="T6" fmla="*/ 2147483647 w 441"/>
              <a:gd name="T7" fmla="*/ 2147483647 h 435"/>
              <a:gd name="T8" fmla="*/ 2147483647 w 441"/>
              <a:gd name="T9" fmla="*/ 2147483647 h 435"/>
              <a:gd name="T10" fmla="*/ 2147483647 w 441"/>
              <a:gd name="T11" fmla="*/ 2147483647 h 435"/>
              <a:gd name="T12" fmla="*/ 2147483647 w 441"/>
              <a:gd name="T13" fmla="*/ 2147483647 h 435"/>
              <a:gd name="T14" fmla="*/ 2147483647 w 441"/>
              <a:gd name="T15" fmla="*/ 2147483647 h 435"/>
              <a:gd name="T16" fmla="*/ 2147483647 w 441"/>
              <a:gd name="T17" fmla="*/ 2147483647 h 435"/>
              <a:gd name="T18" fmla="*/ 2147483647 w 441"/>
              <a:gd name="T19" fmla="*/ 2147483647 h 435"/>
              <a:gd name="T20" fmla="*/ 2147483647 w 441"/>
              <a:gd name="T21" fmla="*/ 2147483647 h 435"/>
              <a:gd name="T22" fmla="*/ 2147483647 w 441"/>
              <a:gd name="T23" fmla="*/ 2147483647 h 435"/>
              <a:gd name="T24" fmla="*/ 2147483647 w 441"/>
              <a:gd name="T25" fmla="*/ 2147483647 h 435"/>
              <a:gd name="T26" fmla="*/ 2147483647 w 441"/>
              <a:gd name="T27" fmla="*/ 2147483647 h 435"/>
              <a:gd name="T28" fmla="*/ 2147483647 w 441"/>
              <a:gd name="T29" fmla="*/ 2147483647 h 435"/>
              <a:gd name="T30" fmla="*/ 2147483647 w 441"/>
              <a:gd name="T31" fmla="*/ 2147483647 h 435"/>
              <a:gd name="T32" fmla="*/ 2147483647 w 441"/>
              <a:gd name="T33" fmla="*/ 2147483647 h 435"/>
              <a:gd name="T34" fmla="*/ 2147483647 w 441"/>
              <a:gd name="T35" fmla="*/ 2147483647 h 435"/>
              <a:gd name="T36" fmla="*/ 2147483647 w 441"/>
              <a:gd name="T37" fmla="*/ 2147483647 h 435"/>
              <a:gd name="T38" fmla="*/ 2147483647 w 441"/>
              <a:gd name="T39" fmla="*/ 0 h 435"/>
              <a:gd name="T40" fmla="*/ 2147483647 w 441"/>
              <a:gd name="T41" fmla="*/ 2147483647 h 435"/>
              <a:gd name="T42" fmla="*/ 2147483647 w 441"/>
              <a:gd name="T43" fmla="*/ 2147483647 h 435"/>
              <a:gd name="T44" fmla="*/ 2147483647 w 441"/>
              <a:gd name="T45" fmla="*/ 2147483647 h 435"/>
              <a:gd name="T46" fmla="*/ 2147483647 w 441"/>
              <a:gd name="T47" fmla="*/ 2147483647 h 435"/>
              <a:gd name="T48" fmla="*/ 2147483647 w 441"/>
              <a:gd name="T49" fmla="*/ 2147483647 h 435"/>
              <a:gd name="T50" fmla="*/ 2147483647 w 441"/>
              <a:gd name="T51" fmla="*/ 2147483647 h 435"/>
              <a:gd name="T52" fmla="*/ 2147483647 w 441"/>
              <a:gd name="T53" fmla="*/ 2147483647 h 435"/>
              <a:gd name="T54" fmla="*/ 0 w 441"/>
              <a:gd name="T55" fmla="*/ 2147483647 h 435"/>
              <a:gd name="T56" fmla="*/ 0 w 441"/>
              <a:gd name="T57" fmla="*/ 2147483647 h 435"/>
              <a:gd name="T58" fmla="*/ 0 w 441"/>
              <a:gd name="T59" fmla="*/ 2147483647 h 4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1"/>
              <a:gd name="T91" fmla="*/ 0 h 435"/>
              <a:gd name="T92" fmla="*/ 441 w 441"/>
              <a:gd name="T93" fmla="*/ 435 h 4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1" h="435">
                <a:moveTo>
                  <a:pt x="0" y="302"/>
                </a:moveTo>
                <a:lnTo>
                  <a:pt x="17" y="362"/>
                </a:lnTo>
                <a:lnTo>
                  <a:pt x="74" y="404"/>
                </a:lnTo>
                <a:lnTo>
                  <a:pt x="101" y="435"/>
                </a:lnTo>
                <a:lnTo>
                  <a:pt x="185" y="402"/>
                </a:lnTo>
                <a:lnTo>
                  <a:pt x="222" y="395"/>
                </a:lnTo>
                <a:lnTo>
                  <a:pt x="243" y="371"/>
                </a:lnTo>
                <a:lnTo>
                  <a:pt x="275" y="239"/>
                </a:lnTo>
                <a:lnTo>
                  <a:pt x="311" y="255"/>
                </a:lnTo>
                <a:lnTo>
                  <a:pt x="379" y="112"/>
                </a:lnTo>
                <a:lnTo>
                  <a:pt x="432" y="143"/>
                </a:lnTo>
                <a:lnTo>
                  <a:pt x="441" y="117"/>
                </a:lnTo>
                <a:lnTo>
                  <a:pt x="403" y="87"/>
                </a:lnTo>
                <a:lnTo>
                  <a:pt x="374" y="91"/>
                </a:lnTo>
                <a:lnTo>
                  <a:pt x="364" y="106"/>
                </a:lnTo>
                <a:lnTo>
                  <a:pt x="311" y="122"/>
                </a:lnTo>
                <a:lnTo>
                  <a:pt x="277" y="161"/>
                </a:lnTo>
                <a:lnTo>
                  <a:pt x="265" y="98"/>
                </a:lnTo>
                <a:lnTo>
                  <a:pt x="171" y="115"/>
                </a:lnTo>
                <a:lnTo>
                  <a:pt x="152" y="0"/>
                </a:lnTo>
                <a:lnTo>
                  <a:pt x="139" y="10"/>
                </a:lnTo>
                <a:lnTo>
                  <a:pt x="147" y="31"/>
                </a:lnTo>
                <a:lnTo>
                  <a:pt x="135" y="133"/>
                </a:lnTo>
                <a:lnTo>
                  <a:pt x="65" y="194"/>
                </a:lnTo>
                <a:lnTo>
                  <a:pt x="57" y="234"/>
                </a:lnTo>
                <a:lnTo>
                  <a:pt x="36" y="225"/>
                </a:lnTo>
                <a:lnTo>
                  <a:pt x="31" y="274"/>
                </a:lnTo>
                <a:lnTo>
                  <a:pt x="0" y="302"/>
                </a:lnTo>
                <a:close/>
              </a:path>
            </a:pathLst>
          </a:custGeom>
          <a:solidFill>
            <a:srgbClr val="000000"/>
          </a:solidFill>
          <a:ln w="9525">
            <a:noFill/>
            <a:round/>
            <a:headEnd/>
            <a:tailEnd/>
          </a:ln>
        </p:spPr>
        <p:txBody>
          <a:bodyPr/>
          <a:lstStyle/>
          <a:p>
            <a:endParaRPr lang="en-US"/>
          </a:p>
        </p:txBody>
      </p:sp>
      <p:sp>
        <p:nvSpPr>
          <p:cNvPr id="188" name="Freeform 43"/>
          <p:cNvSpPr>
            <a:spLocks/>
          </p:cNvSpPr>
          <p:nvPr/>
        </p:nvSpPr>
        <p:spPr bwMode="auto">
          <a:xfrm>
            <a:off x="7259638" y="2946400"/>
            <a:ext cx="709612" cy="349250"/>
          </a:xfrm>
          <a:custGeom>
            <a:avLst/>
            <a:gdLst>
              <a:gd name="T0" fmla="*/ 0 w 447"/>
              <a:gd name="T1" fmla="*/ 2147483647 h 220"/>
              <a:gd name="T2" fmla="*/ 2147483647 w 447"/>
              <a:gd name="T3" fmla="*/ 2147483647 h 220"/>
              <a:gd name="T4" fmla="*/ 2147483647 w 447"/>
              <a:gd name="T5" fmla="*/ 2147483647 h 220"/>
              <a:gd name="T6" fmla="*/ 2147483647 w 447"/>
              <a:gd name="T7" fmla="*/ 2147483647 h 220"/>
              <a:gd name="T8" fmla="*/ 2147483647 w 447"/>
              <a:gd name="T9" fmla="*/ 2147483647 h 220"/>
              <a:gd name="T10" fmla="*/ 2147483647 w 447"/>
              <a:gd name="T11" fmla="*/ 2147483647 h 220"/>
              <a:gd name="T12" fmla="*/ 2147483647 w 447"/>
              <a:gd name="T13" fmla="*/ 2147483647 h 220"/>
              <a:gd name="T14" fmla="*/ 2147483647 w 447"/>
              <a:gd name="T15" fmla="*/ 2147483647 h 220"/>
              <a:gd name="T16" fmla="*/ 2147483647 w 447"/>
              <a:gd name="T17" fmla="*/ 2147483647 h 220"/>
              <a:gd name="T18" fmla="*/ 2147483647 w 447"/>
              <a:gd name="T19" fmla="*/ 2147483647 h 220"/>
              <a:gd name="T20" fmla="*/ 2147483647 w 447"/>
              <a:gd name="T21" fmla="*/ 2147483647 h 220"/>
              <a:gd name="T22" fmla="*/ 2147483647 w 447"/>
              <a:gd name="T23" fmla="*/ 2147483647 h 220"/>
              <a:gd name="T24" fmla="*/ 2147483647 w 447"/>
              <a:gd name="T25" fmla="*/ 2147483647 h 220"/>
              <a:gd name="T26" fmla="*/ 2147483647 w 447"/>
              <a:gd name="T27" fmla="*/ 2147483647 h 220"/>
              <a:gd name="T28" fmla="*/ 2147483647 w 447"/>
              <a:gd name="T29" fmla="*/ 2147483647 h 220"/>
              <a:gd name="T30" fmla="*/ 2147483647 w 447"/>
              <a:gd name="T31" fmla="*/ 2147483647 h 220"/>
              <a:gd name="T32" fmla="*/ 2147483647 w 447"/>
              <a:gd name="T33" fmla="*/ 2147483647 h 220"/>
              <a:gd name="T34" fmla="*/ 2147483647 w 447"/>
              <a:gd name="T35" fmla="*/ 2147483647 h 220"/>
              <a:gd name="T36" fmla="*/ 2147483647 w 447"/>
              <a:gd name="T37" fmla="*/ 2147483647 h 220"/>
              <a:gd name="T38" fmla="*/ 2147483647 w 447"/>
              <a:gd name="T39" fmla="*/ 2147483647 h 220"/>
              <a:gd name="T40" fmla="*/ 2147483647 w 447"/>
              <a:gd name="T41" fmla="*/ 2147483647 h 220"/>
              <a:gd name="T42" fmla="*/ 2147483647 w 447"/>
              <a:gd name="T43" fmla="*/ 2147483647 h 220"/>
              <a:gd name="T44" fmla="*/ 2147483647 w 447"/>
              <a:gd name="T45" fmla="*/ 2147483647 h 220"/>
              <a:gd name="T46" fmla="*/ 2147483647 w 447"/>
              <a:gd name="T47" fmla="*/ 2147483647 h 220"/>
              <a:gd name="T48" fmla="*/ 2147483647 w 447"/>
              <a:gd name="T49" fmla="*/ 2147483647 h 220"/>
              <a:gd name="T50" fmla="*/ 2147483647 w 447"/>
              <a:gd name="T51" fmla="*/ 2147483647 h 220"/>
              <a:gd name="T52" fmla="*/ 2147483647 w 447"/>
              <a:gd name="T53" fmla="*/ 2147483647 h 220"/>
              <a:gd name="T54" fmla="*/ 2147483647 w 447"/>
              <a:gd name="T55" fmla="*/ 2147483647 h 220"/>
              <a:gd name="T56" fmla="*/ 2147483647 w 447"/>
              <a:gd name="T57" fmla="*/ 2147483647 h 220"/>
              <a:gd name="T58" fmla="*/ 2147483647 w 447"/>
              <a:gd name="T59" fmla="*/ 2147483647 h 220"/>
              <a:gd name="T60" fmla="*/ 2147483647 w 447"/>
              <a:gd name="T61" fmla="*/ 2147483647 h 220"/>
              <a:gd name="T62" fmla="*/ 2147483647 w 447"/>
              <a:gd name="T63" fmla="*/ 2147483647 h 220"/>
              <a:gd name="T64" fmla="*/ 2147483647 w 447"/>
              <a:gd name="T65" fmla="*/ 2147483647 h 220"/>
              <a:gd name="T66" fmla="*/ 2147483647 w 447"/>
              <a:gd name="T67" fmla="*/ 2147483647 h 220"/>
              <a:gd name="T68" fmla="*/ 2147483647 w 447"/>
              <a:gd name="T69" fmla="*/ 2147483647 h 220"/>
              <a:gd name="T70" fmla="*/ 2147483647 w 447"/>
              <a:gd name="T71" fmla="*/ 2147483647 h 220"/>
              <a:gd name="T72" fmla="*/ 2147483647 w 447"/>
              <a:gd name="T73" fmla="*/ 0 h 220"/>
              <a:gd name="T74" fmla="*/ 0 w 447"/>
              <a:gd name="T75" fmla="*/ 2147483647 h 220"/>
              <a:gd name="T76" fmla="*/ 0 w 447"/>
              <a:gd name="T77" fmla="*/ 2147483647 h 220"/>
              <a:gd name="T78" fmla="*/ 0 w 447"/>
              <a:gd name="T79" fmla="*/ 2147483647 h 2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7"/>
              <a:gd name="T121" fmla="*/ 0 h 220"/>
              <a:gd name="T122" fmla="*/ 447 w 447"/>
              <a:gd name="T123" fmla="*/ 220 h 2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7" h="220">
                <a:moveTo>
                  <a:pt x="0" y="65"/>
                </a:moveTo>
                <a:lnTo>
                  <a:pt x="12" y="128"/>
                </a:lnTo>
                <a:lnTo>
                  <a:pt x="46" y="89"/>
                </a:lnTo>
                <a:lnTo>
                  <a:pt x="99" y="73"/>
                </a:lnTo>
                <a:lnTo>
                  <a:pt x="109" y="58"/>
                </a:lnTo>
                <a:lnTo>
                  <a:pt x="138" y="54"/>
                </a:lnTo>
                <a:lnTo>
                  <a:pt x="176" y="84"/>
                </a:lnTo>
                <a:lnTo>
                  <a:pt x="201" y="91"/>
                </a:lnTo>
                <a:lnTo>
                  <a:pt x="249" y="136"/>
                </a:lnTo>
                <a:lnTo>
                  <a:pt x="232" y="178"/>
                </a:lnTo>
                <a:lnTo>
                  <a:pt x="239" y="198"/>
                </a:lnTo>
                <a:lnTo>
                  <a:pt x="259" y="189"/>
                </a:lnTo>
                <a:lnTo>
                  <a:pt x="278" y="189"/>
                </a:lnTo>
                <a:lnTo>
                  <a:pt x="288" y="201"/>
                </a:lnTo>
                <a:lnTo>
                  <a:pt x="311" y="201"/>
                </a:lnTo>
                <a:lnTo>
                  <a:pt x="319" y="198"/>
                </a:lnTo>
                <a:lnTo>
                  <a:pt x="304" y="159"/>
                </a:lnTo>
                <a:lnTo>
                  <a:pt x="302" y="89"/>
                </a:lnTo>
                <a:lnTo>
                  <a:pt x="283" y="79"/>
                </a:lnTo>
                <a:lnTo>
                  <a:pt x="319" y="45"/>
                </a:lnTo>
                <a:lnTo>
                  <a:pt x="321" y="26"/>
                </a:lnTo>
                <a:lnTo>
                  <a:pt x="341" y="28"/>
                </a:lnTo>
                <a:lnTo>
                  <a:pt x="316" y="72"/>
                </a:lnTo>
                <a:lnTo>
                  <a:pt x="331" y="122"/>
                </a:lnTo>
                <a:lnTo>
                  <a:pt x="338" y="138"/>
                </a:lnTo>
                <a:lnTo>
                  <a:pt x="348" y="145"/>
                </a:lnTo>
                <a:lnTo>
                  <a:pt x="328" y="143"/>
                </a:lnTo>
                <a:lnTo>
                  <a:pt x="334" y="175"/>
                </a:lnTo>
                <a:lnTo>
                  <a:pt x="370" y="198"/>
                </a:lnTo>
                <a:lnTo>
                  <a:pt x="379" y="201"/>
                </a:lnTo>
                <a:lnTo>
                  <a:pt x="389" y="201"/>
                </a:lnTo>
                <a:lnTo>
                  <a:pt x="384" y="220"/>
                </a:lnTo>
                <a:lnTo>
                  <a:pt x="428" y="198"/>
                </a:lnTo>
                <a:lnTo>
                  <a:pt x="437" y="170"/>
                </a:lnTo>
                <a:lnTo>
                  <a:pt x="447" y="140"/>
                </a:lnTo>
                <a:lnTo>
                  <a:pt x="384" y="152"/>
                </a:lnTo>
                <a:lnTo>
                  <a:pt x="343" y="0"/>
                </a:lnTo>
                <a:lnTo>
                  <a:pt x="0" y="65"/>
                </a:lnTo>
                <a:close/>
              </a:path>
            </a:pathLst>
          </a:custGeom>
          <a:solidFill>
            <a:srgbClr val="000000"/>
          </a:solidFill>
          <a:ln w="9525">
            <a:noFill/>
            <a:round/>
            <a:headEnd/>
            <a:tailEnd/>
          </a:ln>
        </p:spPr>
        <p:txBody>
          <a:bodyPr/>
          <a:lstStyle/>
          <a:p>
            <a:endParaRPr lang="en-US"/>
          </a:p>
        </p:txBody>
      </p:sp>
      <p:sp>
        <p:nvSpPr>
          <p:cNvPr id="189" name="Freeform 44"/>
          <p:cNvSpPr>
            <a:spLocks/>
          </p:cNvSpPr>
          <p:nvPr/>
        </p:nvSpPr>
        <p:spPr bwMode="auto">
          <a:xfrm>
            <a:off x="6723063" y="3071813"/>
            <a:ext cx="1203325" cy="679450"/>
          </a:xfrm>
          <a:custGeom>
            <a:avLst/>
            <a:gdLst>
              <a:gd name="T0" fmla="*/ 2147483647 w 758"/>
              <a:gd name="T1" fmla="*/ 2147483647 h 428"/>
              <a:gd name="T2" fmla="*/ 2147483647 w 758"/>
              <a:gd name="T3" fmla="*/ 2147483647 h 428"/>
              <a:gd name="T4" fmla="*/ 2147483647 w 758"/>
              <a:gd name="T5" fmla="*/ 2147483647 h 428"/>
              <a:gd name="T6" fmla="*/ 2147483647 w 758"/>
              <a:gd name="T7" fmla="*/ 2147483647 h 428"/>
              <a:gd name="T8" fmla="*/ 2147483647 w 758"/>
              <a:gd name="T9" fmla="*/ 2147483647 h 428"/>
              <a:gd name="T10" fmla="*/ 2147483647 w 758"/>
              <a:gd name="T11" fmla="*/ 2147483647 h 428"/>
              <a:gd name="T12" fmla="*/ 2147483647 w 758"/>
              <a:gd name="T13" fmla="*/ 2147483647 h 428"/>
              <a:gd name="T14" fmla="*/ 2147483647 w 758"/>
              <a:gd name="T15" fmla="*/ 2147483647 h 428"/>
              <a:gd name="T16" fmla="*/ 2147483647 w 758"/>
              <a:gd name="T17" fmla="*/ 2147483647 h 428"/>
              <a:gd name="T18" fmla="*/ 2147483647 w 758"/>
              <a:gd name="T19" fmla="*/ 2147483647 h 428"/>
              <a:gd name="T20" fmla="*/ 2147483647 w 758"/>
              <a:gd name="T21" fmla="*/ 0 h 428"/>
              <a:gd name="T22" fmla="*/ 2147483647 w 758"/>
              <a:gd name="T23" fmla="*/ 2147483647 h 428"/>
              <a:gd name="T24" fmla="*/ 2147483647 w 758"/>
              <a:gd name="T25" fmla="*/ 2147483647 h 428"/>
              <a:gd name="T26" fmla="*/ 2147483647 w 758"/>
              <a:gd name="T27" fmla="*/ 2147483647 h 428"/>
              <a:gd name="T28" fmla="*/ 2147483647 w 758"/>
              <a:gd name="T29" fmla="*/ 2147483647 h 428"/>
              <a:gd name="T30" fmla="*/ 2147483647 w 758"/>
              <a:gd name="T31" fmla="*/ 2147483647 h 428"/>
              <a:gd name="T32" fmla="*/ 2147483647 w 758"/>
              <a:gd name="T33" fmla="*/ 2147483647 h 428"/>
              <a:gd name="T34" fmla="*/ 2147483647 w 758"/>
              <a:gd name="T35" fmla="*/ 2147483647 h 428"/>
              <a:gd name="T36" fmla="*/ 2147483647 w 758"/>
              <a:gd name="T37" fmla="*/ 2147483647 h 428"/>
              <a:gd name="T38" fmla="*/ 2147483647 w 758"/>
              <a:gd name="T39" fmla="*/ 2147483647 h 428"/>
              <a:gd name="T40" fmla="*/ 2147483647 w 758"/>
              <a:gd name="T41" fmla="*/ 2147483647 h 428"/>
              <a:gd name="T42" fmla="*/ 2147483647 w 758"/>
              <a:gd name="T43" fmla="*/ 2147483647 h 428"/>
              <a:gd name="T44" fmla="*/ 2147483647 w 758"/>
              <a:gd name="T45" fmla="*/ 2147483647 h 428"/>
              <a:gd name="T46" fmla="*/ 2147483647 w 758"/>
              <a:gd name="T47" fmla="*/ 2147483647 h 428"/>
              <a:gd name="T48" fmla="*/ 2147483647 w 758"/>
              <a:gd name="T49" fmla="*/ 2147483647 h 428"/>
              <a:gd name="T50" fmla="*/ 2147483647 w 758"/>
              <a:gd name="T51" fmla="*/ 2147483647 h 428"/>
              <a:gd name="T52" fmla="*/ 2147483647 w 758"/>
              <a:gd name="T53" fmla="*/ 2147483647 h 428"/>
              <a:gd name="T54" fmla="*/ 2147483647 w 758"/>
              <a:gd name="T55" fmla="*/ 2147483647 h 428"/>
              <a:gd name="T56" fmla="*/ 2147483647 w 758"/>
              <a:gd name="T57" fmla="*/ 2147483647 h 428"/>
              <a:gd name="T58" fmla="*/ 0 w 758"/>
              <a:gd name="T59" fmla="*/ 2147483647 h 428"/>
              <a:gd name="T60" fmla="*/ 2147483647 w 758"/>
              <a:gd name="T61" fmla="*/ 2147483647 h 428"/>
              <a:gd name="T62" fmla="*/ 2147483647 w 758"/>
              <a:gd name="T63" fmla="*/ 2147483647 h 4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8"/>
              <a:gd name="T97" fmla="*/ 0 h 428"/>
              <a:gd name="T98" fmla="*/ 758 w 758"/>
              <a:gd name="T99" fmla="*/ 428 h 4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8" h="428">
                <a:moveTo>
                  <a:pt x="70" y="383"/>
                </a:moveTo>
                <a:lnTo>
                  <a:pt x="70" y="372"/>
                </a:lnTo>
                <a:lnTo>
                  <a:pt x="119" y="323"/>
                </a:lnTo>
                <a:lnTo>
                  <a:pt x="147" y="292"/>
                </a:lnTo>
                <a:lnTo>
                  <a:pt x="174" y="323"/>
                </a:lnTo>
                <a:lnTo>
                  <a:pt x="258" y="290"/>
                </a:lnTo>
                <a:lnTo>
                  <a:pt x="295" y="283"/>
                </a:lnTo>
                <a:lnTo>
                  <a:pt x="316" y="259"/>
                </a:lnTo>
                <a:lnTo>
                  <a:pt x="348" y="127"/>
                </a:lnTo>
                <a:lnTo>
                  <a:pt x="384" y="143"/>
                </a:lnTo>
                <a:lnTo>
                  <a:pt x="452" y="0"/>
                </a:lnTo>
                <a:lnTo>
                  <a:pt x="505" y="31"/>
                </a:lnTo>
                <a:lnTo>
                  <a:pt x="514" y="5"/>
                </a:lnTo>
                <a:lnTo>
                  <a:pt x="539" y="12"/>
                </a:lnTo>
                <a:lnTo>
                  <a:pt x="587" y="57"/>
                </a:lnTo>
                <a:lnTo>
                  <a:pt x="570" y="99"/>
                </a:lnTo>
                <a:lnTo>
                  <a:pt x="577" y="119"/>
                </a:lnTo>
                <a:lnTo>
                  <a:pt x="597" y="110"/>
                </a:lnTo>
                <a:lnTo>
                  <a:pt x="613" y="129"/>
                </a:lnTo>
                <a:lnTo>
                  <a:pt x="686" y="154"/>
                </a:lnTo>
                <a:lnTo>
                  <a:pt x="618" y="150"/>
                </a:lnTo>
                <a:lnTo>
                  <a:pt x="689" y="215"/>
                </a:lnTo>
                <a:lnTo>
                  <a:pt x="643" y="208"/>
                </a:lnTo>
                <a:lnTo>
                  <a:pt x="736" y="267"/>
                </a:lnTo>
                <a:lnTo>
                  <a:pt x="758" y="308"/>
                </a:lnTo>
                <a:lnTo>
                  <a:pt x="742" y="302"/>
                </a:lnTo>
                <a:lnTo>
                  <a:pt x="739" y="313"/>
                </a:lnTo>
                <a:lnTo>
                  <a:pt x="440" y="371"/>
                </a:lnTo>
                <a:lnTo>
                  <a:pt x="194" y="402"/>
                </a:lnTo>
                <a:lnTo>
                  <a:pt x="0" y="428"/>
                </a:lnTo>
                <a:lnTo>
                  <a:pt x="70" y="383"/>
                </a:lnTo>
                <a:close/>
              </a:path>
            </a:pathLst>
          </a:custGeom>
          <a:solidFill>
            <a:srgbClr val="000000"/>
          </a:solidFill>
          <a:ln w="9525">
            <a:noFill/>
            <a:round/>
            <a:headEnd/>
            <a:tailEnd/>
          </a:ln>
        </p:spPr>
        <p:txBody>
          <a:bodyPr/>
          <a:lstStyle/>
          <a:p>
            <a:endParaRPr lang="en-US"/>
          </a:p>
        </p:txBody>
      </p:sp>
      <p:sp>
        <p:nvSpPr>
          <p:cNvPr id="190" name="Freeform 45"/>
          <p:cNvSpPr>
            <a:spLocks/>
          </p:cNvSpPr>
          <p:nvPr/>
        </p:nvSpPr>
        <p:spPr bwMode="auto">
          <a:xfrm>
            <a:off x="7874000" y="3260725"/>
            <a:ext cx="65088" cy="168275"/>
          </a:xfrm>
          <a:custGeom>
            <a:avLst/>
            <a:gdLst>
              <a:gd name="T0" fmla="*/ 0 w 41"/>
              <a:gd name="T1" fmla="*/ 2147483647 h 106"/>
              <a:gd name="T2" fmla="*/ 2147483647 w 41"/>
              <a:gd name="T3" fmla="*/ 2147483647 h 106"/>
              <a:gd name="T4" fmla="*/ 2147483647 w 41"/>
              <a:gd name="T5" fmla="*/ 2147483647 h 106"/>
              <a:gd name="T6" fmla="*/ 2147483647 w 41"/>
              <a:gd name="T7" fmla="*/ 0 h 106"/>
              <a:gd name="T8" fmla="*/ 2147483647 w 41"/>
              <a:gd name="T9" fmla="*/ 2147483647 h 106"/>
              <a:gd name="T10" fmla="*/ 0 w 41"/>
              <a:gd name="T11" fmla="*/ 2147483647 h 106"/>
              <a:gd name="T12" fmla="*/ 0 w 41"/>
              <a:gd name="T13" fmla="*/ 2147483647 h 106"/>
              <a:gd name="T14" fmla="*/ 0 w 41"/>
              <a:gd name="T15" fmla="*/ 2147483647 h 106"/>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06"/>
              <a:gd name="T26" fmla="*/ 41 w 41"/>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06">
                <a:moveTo>
                  <a:pt x="0" y="106"/>
                </a:moveTo>
                <a:lnTo>
                  <a:pt x="14" y="77"/>
                </a:lnTo>
                <a:lnTo>
                  <a:pt x="29" y="59"/>
                </a:lnTo>
                <a:lnTo>
                  <a:pt x="41" y="0"/>
                </a:lnTo>
                <a:lnTo>
                  <a:pt x="16" y="14"/>
                </a:lnTo>
                <a:lnTo>
                  <a:pt x="0" y="70"/>
                </a:lnTo>
                <a:lnTo>
                  <a:pt x="0" y="106"/>
                </a:lnTo>
                <a:close/>
              </a:path>
            </a:pathLst>
          </a:custGeom>
          <a:solidFill>
            <a:schemeClr val="bg2"/>
          </a:solidFill>
          <a:ln w="9525">
            <a:solidFill>
              <a:schemeClr val="bg2"/>
            </a:solidFill>
            <a:round/>
            <a:headEnd/>
            <a:tailEnd/>
          </a:ln>
        </p:spPr>
        <p:txBody>
          <a:bodyPr/>
          <a:lstStyle/>
          <a:p>
            <a:endParaRPr lang="en-US"/>
          </a:p>
        </p:txBody>
      </p:sp>
      <p:sp>
        <p:nvSpPr>
          <p:cNvPr id="191" name="Freeform 46"/>
          <p:cNvSpPr>
            <a:spLocks/>
          </p:cNvSpPr>
          <p:nvPr/>
        </p:nvSpPr>
        <p:spPr bwMode="auto">
          <a:xfrm>
            <a:off x="6654800" y="3568700"/>
            <a:ext cx="1328738" cy="593725"/>
          </a:xfrm>
          <a:custGeom>
            <a:avLst/>
            <a:gdLst>
              <a:gd name="T0" fmla="*/ 0 w 837"/>
              <a:gd name="T1" fmla="*/ 2147483647 h 374"/>
              <a:gd name="T2" fmla="*/ 2147483647 w 837"/>
              <a:gd name="T3" fmla="*/ 2147483647 h 374"/>
              <a:gd name="T4" fmla="*/ 2147483647 w 837"/>
              <a:gd name="T5" fmla="*/ 2147483647 h 374"/>
              <a:gd name="T6" fmla="*/ 2147483647 w 837"/>
              <a:gd name="T7" fmla="*/ 2147483647 h 374"/>
              <a:gd name="T8" fmla="*/ 2147483647 w 837"/>
              <a:gd name="T9" fmla="*/ 2147483647 h 374"/>
              <a:gd name="T10" fmla="*/ 2147483647 w 837"/>
              <a:gd name="T11" fmla="*/ 2147483647 h 374"/>
              <a:gd name="T12" fmla="*/ 2147483647 w 837"/>
              <a:gd name="T13" fmla="*/ 2147483647 h 374"/>
              <a:gd name="T14" fmla="*/ 2147483647 w 837"/>
              <a:gd name="T15" fmla="*/ 2147483647 h 374"/>
              <a:gd name="T16" fmla="*/ 2147483647 w 837"/>
              <a:gd name="T17" fmla="*/ 2147483647 h 374"/>
              <a:gd name="T18" fmla="*/ 2147483647 w 837"/>
              <a:gd name="T19" fmla="*/ 2147483647 h 374"/>
              <a:gd name="T20" fmla="*/ 2147483647 w 837"/>
              <a:gd name="T21" fmla="*/ 2147483647 h 374"/>
              <a:gd name="T22" fmla="*/ 2147483647 w 837"/>
              <a:gd name="T23" fmla="*/ 2147483647 h 374"/>
              <a:gd name="T24" fmla="*/ 2147483647 w 837"/>
              <a:gd name="T25" fmla="*/ 2147483647 h 374"/>
              <a:gd name="T26" fmla="*/ 2147483647 w 837"/>
              <a:gd name="T27" fmla="*/ 2147483647 h 374"/>
              <a:gd name="T28" fmla="*/ 2147483647 w 837"/>
              <a:gd name="T29" fmla="*/ 2147483647 h 374"/>
              <a:gd name="T30" fmla="*/ 2147483647 w 837"/>
              <a:gd name="T31" fmla="*/ 2147483647 h 374"/>
              <a:gd name="T32" fmla="*/ 2147483647 w 837"/>
              <a:gd name="T33" fmla="*/ 2147483647 h 374"/>
              <a:gd name="T34" fmla="*/ 2147483647 w 837"/>
              <a:gd name="T35" fmla="*/ 2147483647 h 374"/>
              <a:gd name="T36" fmla="*/ 2147483647 w 837"/>
              <a:gd name="T37" fmla="*/ 2147483647 h 374"/>
              <a:gd name="T38" fmla="*/ 2147483647 w 837"/>
              <a:gd name="T39" fmla="*/ 2147483647 h 374"/>
              <a:gd name="T40" fmla="*/ 2147483647 w 837"/>
              <a:gd name="T41" fmla="*/ 2147483647 h 374"/>
              <a:gd name="T42" fmla="*/ 2147483647 w 837"/>
              <a:gd name="T43" fmla="*/ 2147483647 h 374"/>
              <a:gd name="T44" fmla="*/ 2147483647 w 837"/>
              <a:gd name="T45" fmla="*/ 2147483647 h 374"/>
              <a:gd name="T46" fmla="*/ 2147483647 w 837"/>
              <a:gd name="T47" fmla="*/ 2147483647 h 374"/>
              <a:gd name="T48" fmla="*/ 2147483647 w 837"/>
              <a:gd name="T49" fmla="*/ 2147483647 h 374"/>
              <a:gd name="T50" fmla="*/ 2147483647 w 837"/>
              <a:gd name="T51" fmla="*/ 2147483647 h 374"/>
              <a:gd name="T52" fmla="*/ 2147483647 w 837"/>
              <a:gd name="T53" fmla="*/ 2147483647 h 374"/>
              <a:gd name="T54" fmla="*/ 2147483647 w 837"/>
              <a:gd name="T55" fmla="*/ 0 h 374"/>
              <a:gd name="T56" fmla="*/ 2147483647 w 837"/>
              <a:gd name="T57" fmla="*/ 2147483647 h 374"/>
              <a:gd name="T58" fmla="*/ 2147483647 w 837"/>
              <a:gd name="T59" fmla="*/ 2147483647 h 374"/>
              <a:gd name="T60" fmla="*/ 2147483647 w 837"/>
              <a:gd name="T61" fmla="*/ 2147483647 h 374"/>
              <a:gd name="T62" fmla="*/ 2147483647 w 837"/>
              <a:gd name="T63" fmla="*/ 2147483647 h 374"/>
              <a:gd name="T64" fmla="*/ 2147483647 w 837"/>
              <a:gd name="T65" fmla="*/ 2147483647 h 374"/>
              <a:gd name="T66" fmla="*/ 2147483647 w 837"/>
              <a:gd name="T67" fmla="*/ 2147483647 h 374"/>
              <a:gd name="T68" fmla="*/ 2147483647 w 837"/>
              <a:gd name="T69" fmla="*/ 2147483647 h 374"/>
              <a:gd name="T70" fmla="*/ 0 w 837"/>
              <a:gd name="T71" fmla="*/ 2147483647 h 374"/>
              <a:gd name="T72" fmla="*/ 0 w 837"/>
              <a:gd name="T73" fmla="*/ 2147483647 h 374"/>
              <a:gd name="T74" fmla="*/ 0 w 837"/>
              <a:gd name="T75" fmla="*/ 2147483647 h 3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7"/>
              <a:gd name="T115" fmla="*/ 0 h 374"/>
              <a:gd name="T116" fmla="*/ 837 w 837"/>
              <a:gd name="T117" fmla="*/ 374 h 3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7" h="374">
                <a:moveTo>
                  <a:pt x="0" y="322"/>
                </a:moveTo>
                <a:lnTo>
                  <a:pt x="120" y="306"/>
                </a:lnTo>
                <a:lnTo>
                  <a:pt x="191" y="271"/>
                </a:lnTo>
                <a:lnTo>
                  <a:pt x="325" y="257"/>
                </a:lnTo>
                <a:lnTo>
                  <a:pt x="379" y="292"/>
                </a:lnTo>
                <a:lnTo>
                  <a:pt x="466" y="280"/>
                </a:lnTo>
                <a:lnTo>
                  <a:pt x="598" y="374"/>
                </a:lnTo>
                <a:lnTo>
                  <a:pt x="649" y="362"/>
                </a:lnTo>
                <a:lnTo>
                  <a:pt x="722" y="254"/>
                </a:lnTo>
                <a:lnTo>
                  <a:pt x="782" y="231"/>
                </a:lnTo>
                <a:lnTo>
                  <a:pt x="799" y="199"/>
                </a:lnTo>
                <a:lnTo>
                  <a:pt x="736" y="210"/>
                </a:lnTo>
                <a:lnTo>
                  <a:pt x="719" y="189"/>
                </a:lnTo>
                <a:lnTo>
                  <a:pt x="758" y="178"/>
                </a:lnTo>
                <a:lnTo>
                  <a:pt x="756" y="164"/>
                </a:lnTo>
                <a:lnTo>
                  <a:pt x="714" y="149"/>
                </a:lnTo>
                <a:lnTo>
                  <a:pt x="770" y="128"/>
                </a:lnTo>
                <a:lnTo>
                  <a:pt x="767" y="150"/>
                </a:lnTo>
                <a:lnTo>
                  <a:pt x="802" y="150"/>
                </a:lnTo>
                <a:lnTo>
                  <a:pt x="823" y="110"/>
                </a:lnTo>
                <a:lnTo>
                  <a:pt x="837" y="108"/>
                </a:lnTo>
                <a:lnTo>
                  <a:pt x="828" y="75"/>
                </a:lnTo>
                <a:lnTo>
                  <a:pt x="802" y="108"/>
                </a:lnTo>
                <a:lnTo>
                  <a:pt x="777" y="33"/>
                </a:lnTo>
                <a:lnTo>
                  <a:pt x="794" y="30"/>
                </a:lnTo>
                <a:lnTo>
                  <a:pt x="818" y="51"/>
                </a:lnTo>
                <a:lnTo>
                  <a:pt x="801" y="16"/>
                </a:lnTo>
                <a:lnTo>
                  <a:pt x="782" y="0"/>
                </a:lnTo>
                <a:lnTo>
                  <a:pt x="483" y="58"/>
                </a:lnTo>
                <a:lnTo>
                  <a:pt x="237" y="89"/>
                </a:lnTo>
                <a:lnTo>
                  <a:pt x="203" y="157"/>
                </a:lnTo>
                <a:lnTo>
                  <a:pt x="149" y="170"/>
                </a:lnTo>
                <a:lnTo>
                  <a:pt x="125" y="203"/>
                </a:lnTo>
                <a:lnTo>
                  <a:pt x="29" y="261"/>
                </a:lnTo>
                <a:lnTo>
                  <a:pt x="24" y="282"/>
                </a:lnTo>
                <a:lnTo>
                  <a:pt x="0" y="294"/>
                </a:lnTo>
                <a:lnTo>
                  <a:pt x="0" y="322"/>
                </a:lnTo>
                <a:close/>
              </a:path>
            </a:pathLst>
          </a:custGeom>
          <a:solidFill>
            <a:srgbClr val="000000"/>
          </a:solidFill>
          <a:ln w="9525">
            <a:noFill/>
            <a:round/>
            <a:headEnd/>
            <a:tailEnd/>
          </a:ln>
        </p:spPr>
        <p:txBody>
          <a:bodyPr/>
          <a:lstStyle/>
          <a:p>
            <a:endParaRPr lang="en-US"/>
          </a:p>
        </p:txBody>
      </p:sp>
      <p:sp>
        <p:nvSpPr>
          <p:cNvPr id="192" name="Freeform 47"/>
          <p:cNvSpPr>
            <a:spLocks/>
          </p:cNvSpPr>
          <p:nvPr/>
        </p:nvSpPr>
        <p:spPr bwMode="auto">
          <a:xfrm>
            <a:off x="6811963" y="3976688"/>
            <a:ext cx="793750" cy="603250"/>
          </a:xfrm>
          <a:custGeom>
            <a:avLst/>
            <a:gdLst>
              <a:gd name="T0" fmla="*/ 2147483647 w 499"/>
              <a:gd name="T1" fmla="*/ 2147483647 h 380"/>
              <a:gd name="T2" fmla="*/ 2147483647 w 499"/>
              <a:gd name="T3" fmla="*/ 2147483647 h 380"/>
              <a:gd name="T4" fmla="*/ 2147483647 w 499"/>
              <a:gd name="T5" fmla="*/ 0 h 380"/>
              <a:gd name="T6" fmla="*/ 2147483647 w 499"/>
              <a:gd name="T7" fmla="*/ 2147483647 h 380"/>
              <a:gd name="T8" fmla="*/ 2147483647 w 499"/>
              <a:gd name="T9" fmla="*/ 2147483647 h 380"/>
              <a:gd name="T10" fmla="*/ 2147483647 w 499"/>
              <a:gd name="T11" fmla="*/ 2147483647 h 380"/>
              <a:gd name="T12" fmla="*/ 2147483647 w 499"/>
              <a:gd name="T13" fmla="*/ 2147483647 h 380"/>
              <a:gd name="T14" fmla="*/ 2147483647 w 499"/>
              <a:gd name="T15" fmla="*/ 2147483647 h 380"/>
              <a:gd name="T16" fmla="*/ 2147483647 w 499"/>
              <a:gd name="T17" fmla="*/ 2147483647 h 380"/>
              <a:gd name="T18" fmla="*/ 2147483647 w 499"/>
              <a:gd name="T19" fmla="*/ 2147483647 h 380"/>
              <a:gd name="T20" fmla="*/ 2147483647 w 499"/>
              <a:gd name="T21" fmla="*/ 2147483647 h 380"/>
              <a:gd name="T22" fmla="*/ 2147483647 w 499"/>
              <a:gd name="T23" fmla="*/ 2147483647 h 380"/>
              <a:gd name="T24" fmla="*/ 2147483647 w 499"/>
              <a:gd name="T25" fmla="*/ 2147483647 h 380"/>
              <a:gd name="T26" fmla="*/ 2147483647 w 499"/>
              <a:gd name="T27" fmla="*/ 2147483647 h 380"/>
              <a:gd name="T28" fmla="*/ 2147483647 w 499"/>
              <a:gd name="T29" fmla="*/ 2147483647 h 380"/>
              <a:gd name="T30" fmla="*/ 2147483647 w 499"/>
              <a:gd name="T31" fmla="*/ 2147483647 h 380"/>
              <a:gd name="T32" fmla="*/ 2147483647 w 499"/>
              <a:gd name="T33" fmla="*/ 2147483647 h 380"/>
              <a:gd name="T34" fmla="*/ 0 w 499"/>
              <a:gd name="T35" fmla="*/ 2147483647 h 380"/>
              <a:gd name="T36" fmla="*/ 2147483647 w 499"/>
              <a:gd name="T37" fmla="*/ 2147483647 h 380"/>
              <a:gd name="T38" fmla="*/ 2147483647 w 499"/>
              <a:gd name="T39" fmla="*/ 2147483647 h 3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9"/>
              <a:gd name="T61" fmla="*/ 0 h 380"/>
              <a:gd name="T62" fmla="*/ 499 w 499"/>
              <a:gd name="T63" fmla="*/ 380 h 3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9" h="380">
                <a:moveTo>
                  <a:pt x="21" y="49"/>
                </a:moveTo>
                <a:lnTo>
                  <a:pt x="92" y="14"/>
                </a:lnTo>
                <a:lnTo>
                  <a:pt x="226" y="0"/>
                </a:lnTo>
                <a:lnTo>
                  <a:pt x="280" y="35"/>
                </a:lnTo>
                <a:lnTo>
                  <a:pt x="367" y="23"/>
                </a:lnTo>
                <a:lnTo>
                  <a:pt x="499" y="117"/>
                </a:lnTo>
                <a:lnTo>
                  <a:pt x="441" y="189"/>
                </a:lnTo>
                <a:lnTo>
                  <a:pt x="444" y="221"/>
                </a:lnTo>
                <a:lnTo>
                  <a:pt x="343" y="313"/>
                </a:lnTo>
                <a:lnTo>
                  <a:pt x="328" y="317"/>
                </a:lnTo>
                <a:lnTo>
                  <a:pt x="319" y="345"/>
                </a:lnTo>
                <a:lnTo>
                  <a:pt x="299" y="329"/>
                </a:lnTo>
                <a:lnTo>
                  <a:pt x="318" y="353"/>
                </a:lnTo>
                <a:lnTo>
                  <a:pt x="299" y="380"/>
                </a:lnTo>
                <a:lnTo>
                  <a:pt x="280" y="376"/>
                </a:lnTo>
                <a:lnTo>
                  <a:pt x="212" y="268"/>
                </a:lnTo>
                <a:lnTo>
                  <a:pt x="65" y="131"/>
                </a:lnTo>
                <a:lnTo>
                  <a:pt x="0" y="89"/>
                </a:lnTo>
                <a:lnTo>
                  <a:pt x="21" y="49"/>
                </a:lnTo>
                <a:close/>
              </a:path>
            </a:pathLst>
          </a:custGeom>
          <a:solidFill>
            <a:srgbClr val="000000"/>
          </a:solidFill>
          <a:ln w="9525">
            <a:noFill/>
            <a:round/>
            <a:headEnd/>
            <a:tailEnd/>
          </a:ln>
        </p:spPr>
        <p:txBody>
          <a:bodyPr/>
          <a:lstStyle/>
          <a:p>
            <a:endParaRPr lang="en-US"/>
          </a:p>
        </p:txBody>
      </p:sp>
      <p:sp>
        <p:nvSpPr>
          <p:cNvPr id="193" name="Freeform 48"/>
          <p:cNvSpPr>
            <a:spLocks/>
          </p:cNvSpPr>
          <p:nvPr/>
        </p:nvSpPr>
        <p:spPr bwMode="auto">
          <a:xfrm>
            <a:off x="7804150" y="2921000"/>
            <a:ext cx="165100" cy="266700"/>
          </a:xfrm>
          <a:custGeom>
            <a:avLst/>
            <a:gdLst>
              <a:gd name="T0" fmla="*/ 0 w 104"/>
              <a:gd name="T1" fmla="*/ 2147483647 h 168"/>
              <a:gd name="T2" fmla="*/ 2147483647 w 104"/>
              <a:gd name="T3" fmla="*/ 0 h 168"/>
              <a:gd name="T4" fmla="*/ 2147483647 w 104"/>
              <a:gd name="T5" fmla="*/ 0 h 168"/>
              <a:gd name="T6" fmla="*/ 2147483647 w 104"/>
              <a:gd name="T7" fmla="*/ 2147483647 h 168"/>
              <a:gd name="T8" fmla="*/ 2147483647 w 104"/>
              <a:gd name="T9" fmla="*/ 2147483647 h 168"/>
              <a:gd name="T10" fmla="*/ 2147483647 w 104"/>
              <a:gd name="T11" fmla="*/ 2147483647 h 168"/>
              <a:gd name="T12" fmla="*/ 2147483647 w 104"/>
              <a:gd name="T13" fmla="*/ 2147483647 h 168"/>
              <a:gd name="T14" fmla="*/ 2147483647 w 104"/>
              <a:gd name="T15" fmla="*/ 2147483647 h 168"/>
              <a:gd name="T16" fmla="*/ 2147483647 w 104"/>
              <a:gd name="T17" fmla="*/ 2147483647 h 168"/>
              <a:gd name="T18" fmla="*/ 2147483647 w 104"/>
              <a:gd name="T19" fmla="*/ 2147483647 h 168"/>
              <a:gd name="T20" fmla="*/ 2147483647 w 104"/>
              <a:gd name="T21" fmla="*/ 2147483647 h 168"/>
              <a:gd name="T22" fmla="*/ 2147483647 w 104"/>
              <a:gd name="T23" fmla="*/ 2147483647 h 168"/>
              <a:gd name="T24" fmla="*/ 2147483647 w 104"/>
              <a:gd name="T25" fmla="*/ 2147483647 h 168"/>
              <a:gd name="T26" fmla="*/ 2147483647 w 104"/>
              <a:gd name="T27" fmla="*/ 2147483647 h 168"/>
              <a:gd name="T28" fmla="*/ 2147483647 w 104"/>
              <a:gd name="T29" fmla="*/ 2147483647 h 168"/>
              <a:gd name="T30" fmla="*/ 0 w 104"/>
              <a:gd name="T31" fmla="*/ 2147483647 h 168"/>
              <a:gd name="T32" fmla="*/ 0 w 104"/>
              <a:gd name="T33" fmla="*/ 2147483647 h 1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168"/>
              <a:gd name="T53" fmla="*/ 104 w 104"/>
              <a:gd name="T54" fmla="*/ 168 h 1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168">
                <a:moveTo>
                  <a:pt x="0" y="16"/>
                </a:moveTo>
                <a:lnTo>
                  <a:pt x="14" y="0"/>
                </a:lnTo>
                <a:lnTo>
                  <a:pt x="34" y="0"/>
                </a:lnTo>
                <a:lnTo>
                  <a:pt x="27" y="16"/>
                </a:lnTo>
                <a:lnTo>
                  <a:pt x="22" y="23"/>
                </a:lnTo>
                <a:lnTo>
                  <a:pt x="26" y="42"/>
                </a:lnTo>
                <a:lnTo>
                  <a:pt x="51" y="68"/>
                </a:lnTo>
                <a:lnTo>
                  <a:pt x="55" y="88"/>
                </a:lnTo>
                <a:lnTo>
                  <a:pt x="75" y="112"/>
                </a:lnTo>
                <a:lnTo>
                  <a:pt x="92" y="117"/>
                </a:lnTo>
                <a:lnTo>
                  <a:pt x="99" y="133"/>
                </a:lnTo>
                <a:lnTo>
                  <a:pt x="85" y="145"/>
                </a:lnTo>
                <a:lnTo>
                  <a:pt x="99" y="144"/>
                </a:lnTo>
                <a:lnTo>
                  <a:pt x="104" y="156"/>
                </a:lnTo>
                <a:lnTo>
                  <a:pt x="41" y="168"/>
                </a:lnTo>
                <a:lnTo>
                  <a:pt x="0" y="16"/>
                </a:lnTo>
                <a:close/>
              </a:path>
            </a:pathLst>
          </a:custGeom>
          <a:solidFill>
            <a:srgbClr val="000000"/>
          </a:solidFill>
          <a:ln w="9525">
            <a:noFill/>
            <a:round/>
            <a:headEnd/>
            <a:tailEnd/>
          </a:ln>
        </p:spPr>
        <p:txBody>
          <a:bodyPr/>
          <a:lstStyle/>
          <a:p>
            <a:endParaRPr lang="en-US"/>
          </a:p>
        </p:txBody>
      </p:sp>
      <p:sp>
        <p:nvSpPr>
          <p:cNvPr id="194" name="Freeform 49"/>
          <p:cNvSpPr>
            <a:spLocks/>
          </p:cNvSpPr>
          <p:nvPr/>
        </p:nvSpPr>
        <p:spPr bwMode="auto">
          <a:xfrm>
            <a:off x="7040563" y="2497138"/>
            <a:ext cx="901700" cy="579437"/>
          </a:xfrm>
          <a:custGeom>
            <a:avLst/>
            <a:gdLst>
              <a:gd name="T0" fmla="*/ 2147483647 w 568"/>
              <a:gd name="T1" fmla="*/ 2147483647 h 365"/>
              <a:gd name="T2" fmla="*/ 2147483647 w 568"/>
              <a:gd name="T3" fmla="*/ 2147483647 h 365"/>
              <a:gd name="T4" fmla="*/ 2147483647 w 568"/>
              <a:gd name="T5" fmla="*/ 2147483647 h 365"/>
              <a:gd name="T6" fmla="*/ 2147483647 w 568"/>
              <a:gd name="T7" fmla="*/ 2147483647 h 365"/>
              <a:gd name="T8" fmla="*/ 2147483647 w 568"/>
              <a:gd name="T9" fmla="*/ 2147483647 h 365"/>
              <a:gd name="T10" fmla="*/ 2147483647 w 568"/>
              <a:gd name="T11" fmla="*/ 2147483647 h 365"/>
              <a:gd name="T12" fmla="*/ 2147483647 w 568"/>
              <a:gd name="T13" fmla="*/ 2147483647 h 365"/>
              <a:gd name="T14" fmla="*/ 2147483647 w 568"/>
              <a:gd name="T15" fmla="*/ 2147483647 h 365"/>
              <a:gd name="T16" fmla="*/ 2147483647 w 568"/>
              <a:gd name="T17" fmla="*/ 2147483647 h 365"/>
              <a:gd name="T18" fmla="*/ 2147483647 w 568"/>
              <a:gd name="T19" fmla="*/ 2147483647 h 365"/>
              <a:gd name="T20" fmla="*/ 2147483647 w 568"/>
              <a:gd name="T21" fmla="*/ 2147483647 h 365"/>
              <a:gd name="T22" fmla="*/ 2147483647 w 568"/>
              <a:gd name="T23" fmla="*/ 0 h 365"/>
              <a:gd name="T24" fmla="*/ 2147483647 w 568"/>
              <a:gd name="T25" fmla="*/ 2147483647 h 365"/>
              <a:gd name="T26" fmla="*/ 2147483647 w 568"/>
              <a:gd name="T27" fmla="*/ 2147483647 h 365"/>
              <a:gd name="T28" fmla="*/ 0 w 568"/>
              <a:gd name="T29" fmla="*/ 2147483647 h 365"/>
              <a:gd name="T30" fmla="*/ 2147483647 w 568"/>
              <a:gd name="T31" fmla="*/ 2147483647 h 365"/>
              <a:gd name="T32" fmla="*/ 2147483647 w 568"/>
              <a:gd name="T33" fmla="*/ 2147483647 h 3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8"/>
              <a:gd name="T52" fmla="*/ 0 h 365"/>
              <a:gd name="T53" fmla="*/ 568 w 568"/>
              <a:gd name="T54" fmla="*/ 365 h 3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8" h="365">
                <a:moveTo>
                  <a:pt x="44" y="365"/>
                </a:moveTo>
                <a:lnTo>
                  <a:pt x="138" y="348"/>
                </a:lnTo>
                <a:lnTo>
                  <a:pt x="481" y="283"/>
                </a:lnTo>
                <a:lnTo>
                  <a:pt x="495" y="267"/>
                </a:lnTo>
                <a:lnTo>
                  <a:pt x="515" y="267"/>
                </a:lnTo>
                <a:lnTo>
                  <a:pt x="537" y="251"/>
                </a:lnTo>
                <a:lnTo>
                  <a:pt x="568" y="209"/>
                </a:lnTo>
                <a:lnTo>
                  <a:pt x="513" y="164"/>
                </a:lnTo>
                <a:lnTo>
                  <a:pt x="512" y="122"/>
                </a:lnTo>
                <a:lnTo>
                  <a:pt x="537" y="62"/>
                </a:lnTo>
                <a:lnTo>
                  <a:pt x="500" y="42"/>
                </a:lnTo>
                <a:lnTo>
                  <a:pt x="459" y="0"/>
                </a:lnTo>
                <a:lnTo>
                  <a:pt x="80" y="71"/>
                </a:lnTo>
                <a:lnTo>
                  <a:pt x="61" y="42"/>
                </a:lnTo>
                <a:lnTo>
                  <a:pt x="0" y="89"/>
                </a:lnTo>
                <a:lnTo>
                  <a:pt x="44" y="365"/>
                </a:lnTo>
                <a:close/>
              </a:path>
            </a:pathLst>
          </a:custGeom>
          <a:solidFill>
            <a:srgbClr val="000000"/>
          </a:solidFill>
          <a:ln w="9525">
            <a:noFill/>
            <a:round/>
            <a:headEnd/>
            <a:tailEnd/>
          </a:ln>
        </p:spPr>
        <p:txBody>
          <a:bodyPr/>
          <a:lstStyle/>
          <a:p>
            <a:endParaRPr lang="en-US"/>
          </a:p>
        </p:txBody>
      </p:sp>
      <p:sp>
        <p:nvSpPr>
          <p:cNvPr id="195" name="Freeform 50"/>
          <p:cNvSpPr>
            <a:spLocks/>
          </p:cNvSpPr>
          <p:nvPr/>
        </p:nvSpPr>
        <p:spPr bwMode="auto">
          <a:xfrm>
            <a:off x="7847013" y="2595563"/>
            <a:ext cx="196850" cy="476250"/>
          </a:xfrm>
          <a:custGeom>
            <a:avLst/>
            <a:gdLst>
              <a:gd name="T0" fmla="*/ 2147483647 w 123"/>
              <a:gd name="T1" fmla="*/ 2147483647 h 300"/>
              <a:gd name="T2" fmla="*/ 2147483647 w 123"/>
              <a:gd name="T3" fmla="*/ 2147483647 h 300"/>
              <a:gd name="T4" fmla="*/ 2147483647 w 123"/>
              <a:gd name="T5" fmla="*/ 2147483647 h 300"/>
              <a:gd name="T6" fmla="*/ 2147483647 w 123"/>
              <a:gd name="T7" fmla="*/ 2147483647 h 300"/>
              <a:gd name="T8" fmla="*/ 2147483647 w 123"/>
              <a:gd name="T9" fmla="*/ 2147483647 h 300"/>
              <a:gd name="T10" fmla="*/ 2147483647 w 123"/>
              <a:gd name="T11" fmla="*/ 0 h 300"/>
              <a:gd name="T12" fmla="*/ 2147483647 w 123"/>
              <a:gd name="T13" fmla="*/ 2147483647 h 300"/>
              <a:gd name="T14" fmla="*/ 2147483647 w 123"/>
              <a:gd name="T15" fmla="*/ 2147483647 h 300"/>
              <a:gd name="T16" fmla="*/ 2147483647 w 123"/>
              <a:gd name="T17" fmla="*/ 2147483647 h 300"/>
              <a:gd name="T18" fmla="*/ 2147483647 w 123"/>
              <a:gd name="T19" fmla="*/ 2147483647 h 300"/>
              <a:gd name="T20" fmla="*/ 2147483647 w 123"/>
              <a:gd name="T21" fmla="*/ 2147483647 h 300"/>
              <a:gd name="T22" fmla="*/ 2147483647 w 123"/>
              <a:gd name="T23" fmla="*/ 2147483647 h 300"/>
              <a:gd name="T24" fmla="*/ 2147483647 w 123"/>
              <a:gd name="T25" fmla="*/ 2147483647 h 300"/>
              <a:gd name="T26" fmla="*/ 2147483647 w 123"/>
              <a:gd name="T27" fmla="*/ 2147483647 h 300"/>
              <a:gd name="T28" fmla="*/ 2147483647 w 123"/>
              <a:gd name="T29" fmla="*/ 2147483647 h 300"/>
              <a:gd name="T30" fmla="*/ 2147483647 w 123"/>
              <a:gd name="T31" fmla="*/ 2147483647 h 300"/>
              <a:gd name="T32" fmla="*/ 2147483647 w 123"/>
              <a:gd name="T33" fmla="*/ 2147483647 h 300"/>
              <a:gd name="T34" fmla="*/ 2147483647 w 123"/>
              <a:gd name="T35" fmla="*/ 2147483647 h 300"/>
              <a:gd name="T36" fmla="*/ 2147483647 w 123"/>
              <a:gd name="T37" fmla="*/ 2147483647 h 300"/>
              <a:gd name="T38" fmla="*/ 2147483647 w 123"/>
              <a:gd name="T39" fmla="*/ 2147483647 h 300"/>
              <a:gd name="T40" fmla="*/ 2147483647 w 123"/>
              <a:gd name="T41" fmla="*/ 2147483647 h 300"/>
              <a:gd name="T42" fmla="*/ 2147483647 w 123"/>
              <a:gd name="T43" fmla="*/ 2147483647 h 300"/>
              <a:gd name="T44" fmla="*/ 2147483647 w 123"/>
              <a:gd name="T45" fmla="*/ 2147483647 h 300"/>
              <a:gd name="T46" fmla="*/ 2147483647 w 123"/>
              <a:gd name="T47" fmla="*/ 2147483647 h 300"/>
              <a:gd name="T48" fmla="*/ 0 w 123"/>
              <a:gd name="T49" fmla="*/ 2147483647 h 300"/>
              <a:gd name="T50" fmla="*/ 2147483647 w 123"/>
              <a:gd name="T51" fmla="*/ 2147483647 h 300"/>
              <a:gd name="T52" fmla="*/ 2147483647 w 123"/>
              <a:gd name="T53" fmla="*/ 2147483647 h 3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3"/>
              <a:gd name="T82" fmla="*/ 0 h 300"/>
              <a:gd name="T83" fmla="*/ 123 w 123"/>
              <a:gd name="T84" fmla="*/ 300 h 3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3" h="300">
                <a:moveTo>
                  <a:pt x="7" y="205"/>
                </a:moveTo>
                <a:lnTo>
                  <a:pt x="29" y="189"/>
                </a:lnTo>
                <a:lnTo>
                  <a:pt x="60" y="147"/>
                </a:lnTo>
                <a:lnTo>
                  <a:pt x="5" y="102"/>
                </a:lnTo>
                <a:lnTo>
                  <a:pt x="4" y="60"/>
                </a:lnTo>
                <a:lnTo>
                  <a:pt x="29" y="0"/>
                </a:lnTo>
                <a:lnTo>
                  <a:pt x="113" y="28"/>
                </a:lnTo>
                <a:lnTo>
                  <a:pt x="113" y="41"/>
                </a:lnTo>
                <a:lnTo>
                  <a:pt x="104" y="74"/>
                </a:lnTo>
                <a:lnTo>
                  <a:pt x="96" y="81"/>
                </a:lnTo>
                <a:lnTo>
                  <a:pt x="92" y="98"/>
                </a:lnTo>
                <a:lnTo>
                  <a:pt x="103" y="104"/>
                </a:lnTo>
                <a:lnTo>
                  <a:pt x="123" y="98"/>
                </a:lnTo>
                <a:lnTo>
                  <a:pt x="123" y="149"/>
                </a:lnTo>
                <a:lnTo>
                  <a:pt x="123" y="181"/>
                </a:lnTo>
                <a:lnTo>
                  <a:pt x="123" y="198"/>
                </a:lnTo>
                <a:lnTo>
                  <a:pt x="116" y="214"/>
                </a:lnTo>
                <a:lnTo>
                  <a:pt x="108" y="214"/>
                </a:lnTo>
                <a:lnTo>
                  <a:pt x="111" y="230"/>
                </a:lnTo>
                <a:lnTo>
                  <a:pt x="80" y="300"/>
                </a:lnTo>
                <a:lnTo>
                  <a:pt x="72" y="300"/>
                </a:lnTo>
                <a:lnTo>
                  <a:pt x="70" y="273"/>
                </a:lnTo>
                <a:lnTo>
                  <a:pt x="48" y="273"/>
                </a:lnTo>
                <a:lnTo>
                  <a:pt x="5" y="245"/>
                </a:lnTo>
                <a:lnTo>
                  <a:pt x="0" y="221"/>
                </a:lnTo>
                <a:lnTo>
                  <a:pt x="7" y="205"/>
                </a:lnTo>
                <a:close/>
              </a:path>
            </a:pathLst>
          </a:custGeom>
          <a:solidFill>
            <a:srgbClr val="000000"/>
          </a:solidFill>
          <a:ln w="9525">
            <a:noFill/>
            <a:round/>
            <a:headEnd/>
            <a:tailEnd/>
          </a:ln>
        </p:spPr>
        <p:txBody>
          <a:bodyPr/>
          <a:lstStyle/>
          <a:p>
            <a:endParaRPr lang="en-US"/>
          </a:p>
        </p:txBody>
      </p:sp>
      <p:sp>
        <p:nvSpPr>
          <p:cNvPr id="196" name="Freeform 51"/>
          <p:cNvSpPr>
            <a:spLocks/>
          </p:cNvSpPr>
          <p:nvPr/>
        </p:nvSpPr>
        <p:spPr bwMode="auto">
          <a:xfrm>
            <a:off x="7137400" y="1854200"/>
            <a:ext cx="925513" cy="825500"/>
          </a:xfrm>
          <a:custGeom>
            <a:avLst/>
            <a:gdLst>
              <a:gd name="T0" fmla="*/ 2147483647 w 582"/>
              <a:gd name="T1" fmla="*/ 2147483647 h 520"/>
              <a:gd name="T2" fmla="*/ 2147483647 w 582"/>
              <a:gd name="T3" fmla="*/ 2147483647 h 520"/>
              <a:gd name="T4" fmla="*/ 2147483647 w 582"/>
              <a:gd name="T5" fmla="*/ 2147483647 h 520"/>
              <a:gd name="T6" fmla="*/ 2147483647 w 582"/>
              <a:gd name="T7" fmla="*/ 2147483647 h 520"/>
              <a:gd name="T8" fmla="*/ 2147483647 w 582"/>
              <a:gd name="T9" fmla="*/ 2147483647 h 520"/>
              <a:gd name="T10" fmla="*/ 2147483647 w 582"/>
              <a:gd name="T11" fmla="*/ 2147483647 h 520"/>
              <a:gd name="T12" fmla="*/ 2147483647 w 582"/>
              <a:gd name="T13" fmla="*/ 2147483647 h 520"/>
              <a:gd name="T14" fmla="*/ 2147483647 w 582"/>
              <a:gd name="T15" fmla="*/ 2147483647 h 520"/>
              <a:gd name="T16" fmla="*/ 2147483647 w 582"/>
              <a:gd name="T17" fmla="*/ 2147483647 h 520"/>
              <a:gd name="T18" fmla="*/ 2147483647 w 582"/>
              <a:gd name="T19" fmla="*/ 2147483647 h 520"/>
              <a:gd name="T20" fmla="*/ 2147483647 w 582"/>
              <a:gd name="T21" fmla="*/ 2147483647 h 520"/>
              <a:gd name="T22" fmla="*/ 2147483647 w 582"/>
              <a:gd name="T23" fmla="*/ 2147483647 h 520"/>
              <a:gd name="T24" fmla="*/ 2147483647 w 582"/>
              <a:gd name="T25" fmla="*/ 0 h 520"/>
              <a:gd name="T26" fmla="*/ 2147483647 w 582"/>
              <a:gd name="T27" fmla="*/ 2147483647 h 520"/>
              <a:gd name="T28" fmla="*/ 2147483647 w 582"/>
              <a:gd name="T29" fmla="*/ 2147483647 h 520"/>
              <a:gd name="T30" fmla="*/ 2147483647 w 582"/>
              <a:gd name="T31" fmla="*/ 2147483647 h 520"/>
              <a:gd name="T32" fmla="*/ 2147483647 w 582"/>
              <a:gd name="T33" fmla="*/ 2147483647 h 520"/>
              <a:gd name="T34" fmla="*/ 2147483647 w 582"/>
              <a:gd name="T35" fmla="*/ 2147483647 h 520"/>
              <a:gd name="T36" fmla="*/ 2147483647 w 582"/>
              <a:gd name="T37" fmla="*/ 2147483647 h 520"/>
              <a:gd name="T38" fmla="*/ 2147483647 w 582"/>
              <a:gd name="T39" fmla="*/ 2147483647 h 520"/>
              <a:gd name="T40" fmla="*/ 2147483647 w 582"/>
              <a:gd name="T41" fmla="*/ 2147483647 h 520"/>
              <a:gd name="T42" fmla="*/ 2147483647 w 582"/>
              <a:gd name="T43" fmla="*/ 2147483647 h 520"/>
              <a:gd name="T44" fmla="*/ 2147483647 w 582"/>
              <a:gd name="T45" fmla="*/ 2147483647 h 520"/>
              <a:gd name="T46" fmla="*/ 2147483647 w 582"/>
              <a:gd name="T47" fmla="*/ 2147483647 h 520"/>
              <a:gd name="T48" fmla="*/ 2147483647 w 582"/>
              <a:gd name="T49" fmla="*/ 2147483647 h 520"/>
              <a:gd name="T50" fmla="*/ 2147483647 w 582"/>
              <a:gd name="T51" fmla="*/ 2147483647 h 520"/>
              <a:gd name="T52" fmla="*/ 2147483647 w 582"/>
              <a:gd name="T53" fmla="*/ 2147483647 h 520"/>
              <a:gd name="T54" fmla="*/ 2147483647 w 582"/>
              <a:gd name="T55" fmla="*/ 2147483647 h 520"/>
              <a:gd name="T56" fmla="*/ 2147483647 w 582"/>
              <a:gd name="T57" fmla="*/ 2147483647 h 520"/>
              <a:gd name="T58" fmla="*/ 2147483647 w 582"/>
              <a:gd name="T59" fmla="*/ 2147483647 h 520"/>
              <a:gd name="T60" fmla="*/ 2147483647 w 582"/>
              <a:gd name="T61" fmla="*/ 2147483647 h 520"/>
              <a:gd name="T62" fmla="*/ 2147483647 w 582"/>
              <a:gd name="T63" fmla="*/ 2147483647 h 520"/>
              <a:gd name="T64" fmla="*/ 2147483647 w 582"/>
              <a:gd name="T65" fmla="*/ 2147483647 h 520"/>
              <a:gd name="T66" fmla="*/ 2147483647 w 582"/>
              <a:gd name="T67" fmla="*/ 2147483647 h 520"/>
              <a:gd name="T68" fmla="*/ 0 w 582"/>
              <a:gd name="T69" fmla="*/ 2147483647 h 520"/>
              <a:gd name="T70" fmla="*/ 2147483647 w 582"/>
              <a:gd name="T71" fmla="*/ 2147483647 h 520"/>
              <a:gd name="T72" fmla="*/ 2147483647 w 582"/>
              <a:gd name="T73" fmla="*/ 2147483647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2"/>
              <a:gd name="T112" fmla="*/ 0 h 520"/>
              <a:gd name="T113" fmla="*/ 582 w 582"/>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2" h="520">
                <a:moveTo>
                  <a:pt x="19" y="476"/>
                </a:moveTo>
                <a:lnTo>
                  <a:pt x="398" y="405"/>
                </a:lnTo>
                <a:lnTo>
                  <a:pt x="439" y="447"/>
                </a:lnTo>
                <a:lnTo>
                  <a:pt x="476" y="467"/>
                </a:lnTo>
                <a:lnTo>
                  <a:pt x="560" y="495"/>
                </a:lnTo>
                <a:lnTo>
                  <a:pt x="567" y="520"/>
                </a:lnTo>
                <a:lnTo>
                  <a:pt x="580" y="488"/>
                </a:lnTo>
                <a:lnTo>
                  <a:pt x="582" y="443"/>
                </a:lnTo>
                <a:lnTo>
                  <a:pt x="567" y="361"/>
                </a:lnTo>
                <a:lnTo>
                  <a:pt x="565" y="273"/>
                </a:lnTo>
                <a:lnTo>
                  <a:pt x="526" y="146"/>
                </a:lnTo>
                <a:lnTo>
                  <a:pt x="519" y="90"/>
                </a:lnTo>
                <a:lnTo>
                  <a:pt x="493" y="0"/>
                </a:lnTo>
                <a:lnTo>
                  <a:pt x="370" y="28"/>
                </a:lnTo>
                <a:lnTo>
                  <a:pt x="302" y="104"/>
                </a:lnTo>
                <a:lnTo>
                  <a:pt x="299" y="123"/>
                </a:lnTo>
                <a:lnTo>
                  <a:pt x="259" y="167"/>
                </a:lnTo>
                <a:lnTo>
                  <a:pt x="270" y="182"/>
                </a:lnTo>
                <a:lnTo>
                  <a:pt x="277" y="195"/>
                </a:lnTo>
                <a:lnTo>
                  <a:pt x="271" y="198"/>
                </a:lnTo>
                <a:lnTo>
                  <a:pt x="283" y="216"/>
                </a:lnTo>
                <a:lnTo>
                  <a:pt x="285" y="231"/>
                </a:lnTo>
                <a:lnTo>
                  <a:pt x="248" y="266"/>
                </a:lnTo>
                <a:lnTo>
                  <a:pt x="191" y="284"/>
                </a:lnTo>
                <a:lnTo>
                  <a:pt x="178" y="294"/>
                </a:lnTo>
                <a:lnTo>
                  <a:pt x="155" y="286"/>
                </a:lnTo>
                <a:lnTo>
                  <a:pt x="94" y="293"/>
                </a:lnTo>
                <a:lnTo>
                  <a:pt x="46" y="312"/>
                </a:lnTo>
                <a:lnTo>
                  <a:pt x="46" y="335"/>
                </a:lnTo>
                <a:lnTo>
                  <a:pt x="56" y="352"/>
                </a:lnTo>
                <a:lnTo>
                  <a:pt x="63" y="350"/>
                </a:lnTo>
                <a:lnTo>
                  <a:pt x="70" y="371"/>
                </a:lnTo>
                <a:lnTo>
                  <a:pt x="58" y="380"/>
                </a:lnTo>
                <a:lnTo>
                  <a:pt x="51" y="398"/>
                </a:lnTo>
                <a:lnTo>
                  <a:pt x="0" y="447"/>
                </a:lnTo>
                <a:lnTo>
                  <a:pt x="19" y="476"/>
                </a:lnTo>
                <a:close/>
              </a:path>
            </a:pathLst>
          </a:custGeom>
          <a:solidFill>
            <a:srgbClr val="000000"/>
          </a:solidFill>
          <a:ln w="9525">
            <a:noFill/>
            <a:round/>
            <a:headEnd/>
            <a:tailEnd/>
          </a:ln>
        </p:spPr>
        <p:txBody>
          <a:bodyPr/>
          <a:lstStyle/>
          <a:p>
            <a:endParaRPr lang="en-US"/>
          </a:p>
        </p:txBody>
      </p:sp>
      <p:sp>
        <p:nvSpPr>
          <p:cNvPr id="197" name="Freeform 52"/>
          <p:cNvSpPr>
            <a:spLocks/>
          </p:cNvSpPr>
          <p:nvPr/>
        </p:nvSpPr>
        <p:spPr bwMode="auto">
          <a:xfrm>
            <a:off x="7993063" y="2713038"/>
            <a:ext cx="28575" cy="38100"/>
          </a:xfrm>
          <a:custGeom>
            <a:avLst/>
            <a:gdLst>
              <a:gd name="T0" fmla="*/ 0 w 18"/>
              <a:gd name="T1" fmla="*/ 2147483647 h 24"/>
              <a:gd name="T2" fmla="*/ 2147483647 w 18"/>
              <a:gd name="T3" fmla="*/ 2147483647 h 24"/>
              <a:gd name="T4" fmla="*/ 2147483647 w 18"/>
              <a:gd name="T5" fmla="*/ 0 h 24"/>
              <a:gd name="T6" fmla="*/ 2147483647 w 18"/>
              <a:gd name="T7" fmla="*/ 2147483647 h 24"/>
              <a:gd name="T8" fmla="*/ 0 w 18"/>
              <a:gd name="T9" fmla="*/ 2147483647 h 24"/>
              <a:gd name="T10" fmla="*/ 0 w 18"/>
              <a:gd name="T11" fmla="*/ 2147483647 h 24"/>
              <a:gd name="T12" fmla="*/ 0 w 18"/>
              <a:gd name="T13" fmla="*/ 2147483647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0" y="24"/>
                </a:moveTo>
                <a:lnTo>
                  <a:pt x="4" y="7"/>
                </a:lnTo>
                <a:lnTo>
                  <a:pt x="12" y="0"/>
                </a:lnTo>
                <a:lnTo>
                  <a:pt x="18" y="5"/>
                </a:lnTo>
                <a:lnTo>
                  <a:pt x="0" y="24"/>
                </a:lnTo>
                <a:close/>
              </a:path>
            </a:pathLst>
          </a:custGeom>
          <a:solidFill>
            <a:srgbClr val="000000"/>
          </a:solidFill>
          <a:ln w="9525">
            <a:noFill/>
            <a:round/>
            <a:headEnd/>
            <a:tailEnd/>
          </a:ln>
        </p:spPr>
        <p:txBody>
          <a:bodyPr/>
          <a:lstStyle/>
          <a:p>
            <a:endParaRPr lang="en-US"/>
          </a:p>
        </p:txBody>
      </p:sp>
      <p:sp>
        <p:nvSpPr>
          <p:cNvPr id="198" name="Freeform 53"/>
          <p:cNvSpPr>
            <a:spLocks/>
          </p:cNvSpPr>
          <p:nvPr/>
        </p:nvSpPr>
        <p:spPr bwMode="auto">
          <a:xfrm>
            <a:off x="8024813" y="2557463"/>
            <a:ext cx="285750" cy="169862"/>
          </a:xfrm>
          <a:custGeom>
            <a:avLst/>
            <a:gdLst>
              <a:gd name="T0" fmla="*/ 2147483647 w 181"/>
              <a:gd name="T1" fmla="*/ 2147483647 h 107"/>
              <a:gd name="T2" fmla="*/ 2147483647 w 181"/>
              <a:gd name="T3" fmla="*/ 2147483647 h 107"/>
              <a:gd name="T4" fmla="*/ 2147483647 w 181"/>
              <a:gd name="T5" fmla="*/ 2147483647 h 107"/>
              <a:gd name="T6" fmla="*/ 2147483647 w 181"/>
              <a:gd name="T7" fmla="*/ 2147483647 h 107"/>
              <a:gd name="T8" fmla="*/ 2147483647 w 181"/>
              <a:gd name="T9" fmla="*/ 2147483647 h 107"/>
              <a:gd name="T10" fmla="*/ 2147483647 w 181"/>
              <a:gd name="T11" fmla="*/ 2147483647 h 107"/>
              <a:gd name="T12" fmla="*/ 2147483647 w 181"/>
              <a:gd name="T13" fmla="*/ 2147483647 h 107"/>
              <a:gd name="T14" fmla="*/ 2147483647 w 181"/>
              <a:gd name="T15" fmla="*/ 0 h 107"/>
              <a:gd name="T16" fmla="*/ 2147483647 w 181"/>
              <a:gd name="T17" fmla="*/ 2147483647 h 107"/>
              <a:gd name="T18" fmla="*/ 2147483647 w 181"/>
              <a:gd name="T19" fmla="*/ 2147483647 h 107"/>
              <a:gd name="T20" fmla="*/ 2147483647 w 181"/>
              <a:gd name="T21" fmla="*/ 2147483647 h 107"/>
              <a:gd name="T22" fmla="*/ 2147483647 w 181"/>
              <a:gd name="T23" fmla="*/ 2147483647 h 107"/>
              <a:gd name="T24" fmla="*/ 2147483647 w 181"/>
              <a:gd name="T25" fmla="*/ 0 h 107"/>
              <a:gd name="T26" fmla="*/ 2147483647 w 181"/>
              <a:gd name="T27" fmla="*/ 2147483647 h 107"/>
              <a:gd name="T28" fmla="*/ 2147483647 w 181"/>
              <a:gd name="T29" fmla="*/ 2147483647 h 107"/>
              <a:gd name="T30" fmla="*/ 2147483647 w 181"/>
              <a:gd name="T31" fmla="*/ 2147483647 h 107"/>
              <a:gd name="T32" fmla="*/ 2147483647 w 181"/>
              <a:gd name="T33" fmla="*/ 2147483647 h 107"/>
              <a:gd name="T34" fmla="*/ 0 w 181"/>
              <a:gd name="T35" fmla="*/ 2147483647 h 107"/>
              <a:gd name="T36" fmla="*/ 2147483647 w 181"/>
              <a:gd name="T37" fmla="*/ 2147483647 h 107"/>
              <a:gd name="T38" fmla="*/ 2147483647 w 181"/>
              <a:gd name="T39" fmla="*/ 2147483647 h 1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1"/>
              <a:gd name="T61" fmla="*/ 0 h 107"/>
              <a:gd name="T62" fmla="*/ 181 w 181"/>
              <a:gd name="T63" fmla="*/ 107 h 1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1" h="107">
                <a:moveTo>
                  <a:pt x="14" y="107"/>
                </a:moveTo>
                <a:lnTo>
                  <a:pt x="77" y="70"/>
                </a:lnTo>
                <a:lnTo>
                  <a:pt x="120" y="49"/>
                </a:lnTo>
                <a:lnTo>
                  <a:pt x="75" y="82"/>
                </a:lnTo>
                <a:lnTo>
                  <a:pt x="79" y="84"/>
                </a:lnTo>
                <a:lnTo>
                  <a:pt x="147" y="37"/>
                </a:lnTo>
                <a:lnTo>
                  <a:pt x="181" y="5"/>
                </a:lnTo>
                <a:lnTo>
                  <a:pt x="178" y="0"/>
                </a:lnTo>
                <a:lnTo>
                  <a:pt x="147" y="18"/>
                </a:lnTo>
                <a:lnTo>
                  <a:pt x="144" y="16"/>
                </a:lnTo>
                <a:lnTo>
                  <a:pt x="128" y="37"/>
                </a:lnTo>
                <a:lnTo>
                  <a:pt x="118" y="37"/>
                </a:lnTo>
                <a:lnTo>
                  <a:pt x="142" y="0"/>
                </a:lnTo>
                <a:lnTo>
                  <a:pt x="118" y="26"/>
                </a:lnTo>
                <a:lnTo>
                  <a:pt x="36" y="56"/>
                </a:lnTo>
                <a:lnTo>
                  <a:pt x="21" y="77"/>
                </a:lnTo>
                <a:lnTo>
                  <a:pt x="7" y="80"/>
                </a:lnTo>
                <a:lnTo>
                  <a:pt x="0" y="96"/>
                </a:lnTo>
                <a:lnTo>
                  <a:pt x="14" y="107"/>
                </a:lnTo>
                <a:close/>
              </a:path>
            </a:pathLst>
          </a:custGeom>
          <a:solidFill>
            <a:srgbClr val="000000"/>
          </a:solidFill>
          <a:ln w="9525">
            <a:noFill/>
            <a:round/>
            <a:headEnd/>
            <a:tailEnd/>
          </a:ln>
        </p:spPr>
        <p:txBody>
          <a:bodyPr/>
          <a:lstStyle/>
          <a:p>
            <a:endParaRPr lang="en-US"/>
          </a:p>
        </p:txBody>
      </p:sp>
      <p:sp>
        <p:nvSpPr>
          <p:cNvPr id="199" name="Freeform 54"/>
          <p:cNvSpPr>
            <a:spLocks/>
          </p:cNvSpPr>
          <p:nvPr/>
        </p:nvSpPr>
        <p:spPr bwMode="auto">
          <a:xfrm>
            <a:off x="8037513" y="2374900"/>
            <a:ext cx="268287" cy="254000"/>
          </a:xfrm>
          <a:custGeom>
            <a:avLst/>
            <a:gdLst>
              <a:gd name="T0" fmla="*/ 2147483647 w 169"/>
              <a:gd name="T1" fmla="*/ 2147483647 h 160"/>
              <a:gd name="T2" fmla="*/ 2147483647 w 169"/>
              <a:gd name="T3" fmla="*/ 2147483647 h 160"/>
              <a:gd name="T4" fmla="*/ 2147483647 w 169"/>
              <a:gd name="T5" fmla="*/ 2147483647 h 160"/>
              <a:gd name="T6" fmla="*/ 2147483647 w 169"/>
              <a:gd name="T7" fmla="*/ 2147483647 h 160"/>
              <a:gd name="T8" fmla="*/ 2147483647 w 169"/>
              <a:gd name="T9" fmla="*/ 2147483647 h 160"/>
              <a:gd name="T10" fmla="*/ 2147483647 w 169"/>
              <a:gd name="T11" fmla="*/ 2147483647 h 160"/>
              <a:gd name="T12" fmla="*/ 2147483647 w 169"/>
              <a:gd name="T13" fmla="*/ 2147483647 h 160"/>
              <a:gd name="T14" fmla="*/ 2147483647 w 169"/>
              <a:gd name="T15" fmla="*/ 2147483647 h 160"/>
              <a:gd name="T16" fmla="*/ 2147483647 w 169"/>
              <a:gd name="T17" fmla="*/ 2147483647 h 160"/>
              <a:gd name="T18" fmla="*/ 2147483647 w 169"/>
              <a:gd name="T19" fmla="*/ 2147483647 h 160"/>
              <a:gd name="T20" fmla="*/ 2147483647 w 169"/>
              <a:gd name="T21" fmla="*/ 2147483647 h 160"/>
              <a:gd name="T22" fmla="*/ 2147483647 w 169"/>
              <a:gd name="T23" fmla="*/ 2147483647 h 160"/>
              <a:gd name="T24" fmla="*/ 2147483647 w 169"/>
              <a:gd name="T25" fmla="*/ 0 h 160"/>
              <a:gd name="T26" fmla="*/ 0 w 169"/>
              <a:gd name="T27" fmla="*/ 2147483647 h 160"/>
              <a:gd name="T28" fmla="*/ 2147483647 w 169"/>
              <a:gd name="T29" fmla="*/ 2147483647 h 160"/>
              <a:gd name="T30" fmla="*/ 2147483647 w 169"/>
              <a:gd name="T31" fmla="*/ 2147483647 h 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60"/>
              <a:gd name="T50" fmla="*/ 169 w 169"/>
              <a:gd name="T51" fmla="*/ 160 h 1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60">
                <a:moveTo>
                  <a:pt x="15" y="115"/>
                </a:moveTo>
                <a:lnTo>
                  <a:pt x="13" y="160"/>
                </a:lnTo>
                <a:lnTo>
                  <a:pt x="27" y="157"/>
                </a:lnTo>
                <a:lnTo>
                  <a:pt x="59" y="133"/>
                </a:lnTo>
                <a:lnTo>
                  <a:pt x="70" y="112"/>
                </a:lnTo>
                <a:lnTo>
                  <a:pt x="77" y="115"/>
                </a:lnTo>
                <a:lnTo>
                  <a:pt x="121" y="103"/>
                </a:lnTo>
                <a:lnTo>
                  <a:pt x="121" y="96"/>
                </a:lnTo>
                <a:lnTo>
                  <a:pt x="129" y="99"/>
                </a:lnTo>
                <a:lnTo>
                  <a:pt x="138" y="92"/>
                </a:lnTo>
                <a:lnTo>
                  <a:pt x="150" y="91"/>
                </a:lnTo>
                <a:lnTo>
                  <a:pt x="169" y="82"/>
                </a:lnTo>
                <a:lnTo>
                  <a:pt x="152" y="0"/>
                </a:lnTo>
                <a:lnTo>
                  <a:pt x="0" y="33"/>
                </a:lnTo>
                <a:lnTo>
                  <a:pt x="15" y="115"/>
                </a:lnTo>
                <a:close/>
              </a:path>
            </a:pathLst>
          </a:custGeom>
          <a:solidFill>
            <a:srgbClr val="000000"/>
          </a:solidFill>
          <a:ln w="9525">
            <a:noFill/>
            <a:round/>
            <a:headEnd/>
            <a:tailEnd/>
          </a:ln>
        </p:spPr>
        <p:txBody>
          <a:bodyPr/>
          <a:lstStyle/>
          <a:p>
            <a:endParaRPr lang="en-US"/>
          </a:p>
        </p:txBody>
      </p:sp>
      <p:sp>
        <p:nvSpPr>
          <p:cNvPr id="200" name="Freeform 55"/>
          <p:cNvSpPr>
            <a:spLocks/>
          </p:cNvSpPr>
          <p:nvPr/>
        </p:nvSpPr>
        <p:spPr bwMode="auto">
          <a:xfrm>
            <a:off x="8278813" y="2360613"/>
            <a:ext cx="120650" cy="144462"/>
          </a:xfrm>
          <a:custGeom>
            <a:avLst/>
            <a:gdLst>
              <a:gd name="T0" fmla="*/ 2147483647 w 75"/>
              <a:gd name="T1" fmla="*/ 2147483647 h 91"/>
              <a:gd name="T2" fmla="*/ 2147483647 w 75"/>
              <a:gd name="T3" fmla="*/ 2147483647 h 91"/>
              <a:gd name="T4" fmla="*/ 2147483647 w 75"/>
              <a:gd name="T5" fmla="*/ 2147483647 h 91"/>
              <a:gd name="T6" fmla="*/ 2147483647 w 75"/>
              <a:gd name="T7" fmla="*/ 2147483647 h 91"/>
              <a:gd name="T8" fmla="*/ 2147483647 w 75"/>
              <a:gd name="T9" fmla="*/ 2147483647 h 91"/>
              <a:gd name="T10" fmla="*/ 2147483647 w 75"/>
              <a:gd name="T11" fmla="*/ 2147483647 h 91"/>
              <a:gd name="T12" fmla="*/ 2147483647 w 75"/>
              <a:gd name="T13" fmla="*/ 2147483647 h 91"/>
              <a:gd name="T14" fmla="*/ 2147483647 w 75"/>
              <a:gd name="T15" fmla="*/ 2147483647 h 91"/>
              <a:gd name="T16" fmla="*/ 2147483647 w 75"/>
              <a:gd name="T17" fmla="*/ 2147483647 h 91"/>
              <a:gd name="T18" fmla="*/ 2147483647 w 75"/>
              <a:gd name="T19" fmla="*/ 2147483647 h 91"/>
              <a:gd name="T20" fmla="*/ 2147483647 w 75"/>
              <a:gd name="T21" fmla="*/ 0 h 91"/>
              <a:gd name="T22" fmla="*/ 0 w 75"/>
              <a:gd name="T23" fmla="*/ 2147483647 h 91"/>
              <a:gd name="T24" fmla="*/ 2147483647 w 75"/>
              <a:gd name="T25" fmla="*/ 2147483647 h 91"/>
              <a:gd name="T26" fmla="*/ 2147483647 w 75"/>
              <a:gd name="T27" fmla="*/ 2147483647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91"/>
              <a:gd name="T44" fmla="*/ 75 w 75"/>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91">
                <a:moveTo>
                  <a:pt x="17" y="91"/>
                </a:moveTo>
                <a:lnTo>
                  <a:pt x="47" y="79"/>
                </a:lnTo>
                <a:lnTo>
                  <a:pt x="49" y="42"/>
                </a:lnTo>
                <a:lnTo>
                  <a:pt x="58" y="51"/>
                </a:lnTo>
                <a:lnTo>
                  <a:pt x="59" y="68"/>
                </a:lnTo>
                <a:lnTo>
                  <a:pt x="66" y="66"/>
                </a:lnTo>
                <a:lnTo>
                  <a:pt x="75" y="51"/>
                </a:lnTo>
                <a:lnTo>
                  <a:pt x="66" y="31"/>
                </a:lnTo>
                <a:lnTo>
                  <a:pt x="49" y="28"/>
                </a:lnTo>
                <a:lnTo>
                  <a:pt x="37" y="3"/>
                </a:lnTo>
                <a:lnTo>
                  <a:pt x="27" y="0"/>
                </a:lnTo>
                <a:lnTo>
                  <a:pt x="0" y="9"/>
                </a:lnTo>
                <a:lnTo>
                  <a:pt x="17" y="91"/>
                </a:lnTo>
                <a:close/>
              </a:path>
            </a:pathLst>
          </a:custGeom>
          <a:solidFill>
            <a:srgbClr val="E5EDFF"/>
          </a:solidFill>
          <a:ln w="9525">
            <a:noFill/>
            <a:round/>
            <a:headEnd/>
            <a:tailEnd/>
          </a:ln>
        </p:spPr>
        <p:txBody>
          <a:bodyPr/>
          <a:lstStyle/>
          <a:p>
            <a:endParaRPr lang="en-US"/>
          </a:p>
        </p:txBody>
      </p:sp>
      <p:sp>
        <p:nvSpPr>
          <p:cNvPr id="201" name="Freeform 56"/>
          <p:cNvSpPr>
            <a:spLocks/>
          </p:cNvSpPr>
          <p:nvPr/>
        </p:nvSpPr>
        <p:spPr bwMode="auto">
          <a:xfrm>
            <a:off x="8034338" y="2179638"/>
            <a:ext cx="520700" cy="261937"/>
          </a:xfrm>
          <a:custGeom>
            <a:avLst/>
            <a:gdLst>
              <a:gd name="T0" fmla="*/ 2147483647 w 328"/>
              <a:gd name="T1" fmla="*/ 2147483647 h 165"/>
              <a:gd name="T2" fmla="*/ 2147483647 w 328"/>
              <a:gd name="T3" fmla="*/ 2147483647 h 165"/>
              <a:gd name="T4" fmla="*/ 2147483647 w 328"/>
              <a:gd name="T5" fmla="*/ 2147483647 h 165"/>
              <a:gd name="T6" fmla="*/ 2147483647 w 328"/>
              <a:gd name="T7" fmla="*/ 2147483647 h 165"/>
              <a:gd name="T8" fmla="*/ 2147483647 w 328"/>
              <a:gd name="T9" fmla="*/ 2147483647 h 165"/>
              <a:gd name="T10" fmla="*/ 2147483647 w 328"/>
              <a:gd name="T11" fmla="*/ 2147483647 h 165"/>
              <a:gd name="T12" fmla="*/ 2147483647 w 328"/>
              <a:gd name="T13" fmla="*/ 2147483647 h 165"/>
              <a:gd name="T14" fmla="*/ 2147483647 w 328"/>
              <a:gd name="T15" fmla="*/ 2147483647 h 165"/>
              <a:gd name="T16" fmla="*/ 2147483647 w 328"/>
              <a:gd name="T17" fmla="*/ 2147483647 h 165"/>
              <a:gd name="T18" fmla="*/ 2147483647 w 328"/>
              <a:gd name="T19" fmla="*/ 2147483647 h 165"/>
              <a:gd name="T20" fmla="*/ 2147483647 w 328"/>
              <a:gd name="T21" fmla="*/ 2147483647 h 165"/>
              <a:gd name="T22" fmla="*/ 2147483647 w 328"/>
              <a:gd name="T23" fmla="*/ 2147483647 h 165"/>
              <a:gd name="T24" fmla="*/ 2147483647 w 328"/>
              <a:gd name="T25" fmla="*/ 2147483647 h 165"/>
              <a:gd name="T26" fmla="*/ 2147483647 w 328"/>
              <a:gd name="T27" fmla="*/ 2147483647 h 165"/>
              <a:gd name="T28" fmla="*/ 2147483647 w 328"/>
              <a:gd name="T29" fmla="*/ 2147483647 h 165"/>
              <a:gd name="T30" fmla="*/ 2147483647 w 328"/>
              <a:gd name="T31" fmla="*/ 2147483647 h 165"/>
              <a:gd name="T32" fmla="*/ 2147483647 w 328"/>
              <a:gd name="T33" fmla="*/ 2147483647 h 165"/>
              <a:gd name="T34" fmla="*/ 2147483647 w 328"/>
              <a:gd name="T35" fmla="*/ 2147483647 h 165"/>
              <a:gd name="T36" fmla="*/ 2147483647 w 328"/>
              <a:gd name="T37" fmla="*/ 2147483647 h 165"/>
              <a:gd name="T38" fmla="*/ 2147483647 w 328"/>
              <a:gd name="T39" fmla="*/ 2147483647 h 165"/>
              <a:gd name="T40" fmla="*/ 2147483647 w 328"/>
              <a:gd name="T41" fmla="*/ 2147483647 h 165"/>
              <a:gd name="T42" fmla="*/ 2147483647 w 328"/>
              <a:gd name="T43" fmla="*/ 2147483647 h 165"/>
              <a:gd name="T44" fmla="*/ 2147483647 w 328"/>
              <a:gd name="T45" fmla="*/ 2147483647 h 165"/>
              <a:gd name="T46" fmla="*/ 2147483647 w 328"/>
              <a:gd name="T47" fmla="*/ 2147483647 h 165"/>
              <a:gd name="T48" fmla="*/ 2147483647 w 328"/>
              <a:gd name="T49" fmla="*/ 2147483647 h 165"/>
              <a:gd name="T50" fmla="*/ 2147483647 w 328"/>
              <a:gd name="T51" fmla="*/ 2147483647 h 165"/>
              <a:gd name="T52" fmla="*/ 2147483647 w 328"/>
              <a:gd name="T53" fmla="*/ 2147483647 h 165"/>
              <a:gd name="T54" fmla="*/ 2147483647 w 328"/>
              <a:gd name="T55" fmla="*/ 0 h 165"/>
              <a:gd name="T56" fmla="*/ 2147483647 w 328"/>
              <a:gd name="T57" fmla="*/ 2147483647 h 165"/>
              <a:gd name="T58" fmla="*/ 2147483647 w 328"/>
              <a:gd name="T59" fmla="*/ 2147483647 h 165"/>
              <a:gd name="T60" fmla="*/ 0 w 328"/>
              <a:gd name="T61" fmla="*/ 2147483647 h 165"/>
              <a:gd name="T62" fmla="*/ 2147483647 w 328"/>
              <a:gd name="T63" fmla="*/ 2147483647 h 165"/>
              <a:gd name="T64" fmla="*/ 2147483647 w 328"/>
              <a:gd name="T65" fmla="*/ 2147483647 h 1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8"/>
              <a:gd name="T100" fmla="*/ 0 h 165"/>
              <a:gd name="T101" fmla="*/ 328 w 328"/>
              <a:gd name="T102" fmla="*/ 165 h 1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8" h="165">
                <a:moveTo>
                  <a:pt x="2" y="156"/>
                </a:moveTo>
                <a:lnTo>
                  <a:pt x="154" y="123"/>
                </a:lnTo>
                <a:lnTo>
                  <a:pt x="181" y="114"/>
                </a:lnTo>
                <a:lnTo>
                  <a:pt x="191" y="117"/>
                </a:lnTo>
                <a:lnTo>
                  <a:pt x="203" y="142"/>
                </a:lnTo>
                <a:lnTo>
                  <a:pt x="220" y="145"/>
                </a:lnTo>
                <a:lnTo>
                  <a:pt x="229" y="165"/>
                </a:lnTo>
                <a:lnTo>
                  <a:pt x="241" y="165"/>
                </a:lnTo>
                <a:lnTo>
                  <a:pt x="253" y="147"/>
                </a:lnTo>
                <a:lnTo>
                  <a:pt x="256" y="131"/>
                </a:lnTo>
                <a:lnTo>
                  <a:pt x="270" y="152"/>
                </a:lnTo>
                <a:lnTo>
                  <a:pt x="328" y="133"/>
                </a:lnTo>
                <a:lnTo>
                  <a:pt x="326" y="110"/>
                </a:lnTo>
                <a:lnTo>
                  <a:pt x="309" y="81"/>
                </a:lnTo>
                <a:lnTo>
                  <a:pt x="299" y="77"/>
                </a:lnTo>
                <a:lnTo>
                  <a:pt x="290" y="77"/>
                </a:lnTo>
                <a:lnTo>
                  <a:pt x="292" y="84"/>
                </a:lnTo>
                <a:lnTo>
                  <a:pt x="306" y="86"/>
                </a:lnTo>
                <a:lnTo>
                  <a:pt x="311" y="114"/>
                </a:lnTo>
                <a:lnTo>
                  <a:pt x="287" y="124"/>
                </a:lnTo>
                <a:lnTo>
                  <a:pt x="253" y="102"/>
                </a:lnTo>
                <a:lnTo>
                  <a:pt x="241" y="77"/>
                </a:lnTo>
                <a:lnTo>
                  <a:pt x="225" y="68"/>
                </a:lnTo>
                <a:lnTo>
                  <a:pt x="224" y="77"/>
                </a:lnTo>
                <a:lnTo>
                  <a:pt x="210" y="63"/>
                </a:lnTo>
                <a:lnTo>
                  <a:pt x="222" y="46"/>
                </a:lnTo>
                <a:lnTo>
                  <a:pt x="232" y="28"/>
                </a:lnTo>
                <a:lnTo>
                  <a:pt x="212" y="0"/>
                </a:lnTo>
                <a:lnTo>
                  <a:pt x="181" y="23"/>
                </a:lnTo>
                <a:lnTo>
                  <a:pt x="72" y="53"/>
                </a:lnTo>
                <a:lnTo>
                  <a:pt x="0" y="68"/>
                </a:lnTo>
                <a:lnTo>
                  <a:pt x="2" y="156"/>
                </a:lnTo>
                <a:close/>
              </a:path>
            </a:pathLst>
          </a:custGeom>
          <a:solidFill>
            <a:srgbClr val="000000"/>
          </a:solidFill>
          <a:ln w="9525">
            <a:noFill/>
            <a:round/>
            <a:headEnd/>
            <a:tailEnd/>
          </a:ln>
        </p:spPr>
        <p:txBody>
          <a:bodyPr/>
          <a:lstStyle/>
          <a:p>
            <a:endParaRPr lang="en-US"/>
          </a:p>
        </p:txBody>
      </p:sp>
      <p:sp>
        <p:nvSpPr>
          <p:cNvPr id="202" name="Freeform 57"/>
          <p:cNvSpPr>
            <a:spLocks/>
          </p:cNvSpPr>
          <p:nvPr/>
        </p:nvSpPr>
        <p:spPr bwMode="auto">
          <a:xfrm>
            <a:off x="8451850" y="2435225"/>
            <a:ext cx="46038" cy="36513"/>
          </a:xfrm>
          <a:custGeom>
            <a:avLst/>
            <a:gdLst>
              <a:gd name="T0" fmla="*/ 0 w 29"/>
              <a:gd name="T1" fmla="*/ 2147483647 h 23"/>
              <a:gd name="T2" fmla="*/ 2147483647 w 29"/>
              <a:gd name="T3" fmla="*/ 0 h 23"/>
              <a:gd name="T4" fmla="*/ 2147483647 w 29"/>
              <a:gd name="T5" fmla="*/ 2147483647 h 23"/>
              <a:gd name="T6" fmla="*/ 0 w 29"/>
              <a:gd name="T7" fmla="*/ 2147483647 h 23"/>
              <a:gd name="T8" fmla="*/ 0 w 29"/>
              <a:gd name="T9" fmla="*/ 2147483647 h 23"/>
              <a:gd name="T10" fmla="*/ 0 w 29"/>
              <a:gd name="T11" fmla="*/ 214748364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2" y="0"/>
                </a:lnTo>
                <a:lnTo>
                  <a:pt x="29" y="11"/>
                </a:lnTo>
                <a:lnTo>
                  <a:pt x="0" y="23"/>
                </a:lnTo>
                <a:close/>
              </a:path>
            </a:pathLst>
          </a:custGeom>
          <a:solidFill>
            <a:srgbClr val="000000"/>
          </a:solidFill>
          <a:ln w="9525">
            <a:noFill/>
            <a:round/>
            <a:headEnd/>
            <a:tailEnd/>
          </a:ln>
        </p:spPr>
        <p:txBody>
          <a:bodyPr/>
          <a:lstStyle/>
          <a:p>
            <a:endParaRPr lang="en-US"/>
          </a:p>
        </p:txBody>
      </p:sp>
      <p:sp>
        <p:nvSpPr>
          <p:cNvPr id="203" name="Freeform 58"/>
          <p:cNvSpPr>
            <a:spLocks/>
          </p:cNvSpPr>
          <p:nvPr/>
        </p:nvSpPr>
        <p:spPr bwMode="auto">
          <a:xfrm>
            <a:off x="8539163" y="2430463"/>
            <a:ext cx="38100" cy="26987"/>
          </a:xfrm>
          <a:custGeom>
            <a:avLst/>
            <a:gdLst>
              <a:gd name="T0" fmla="*/ 0 w 23"/>
              <a:gd name="T1" fmla="*/ 2147483647 h 17"/>
              <a:gd name="T2" fmla="*/ 2147483647 w 23"/>
              <a:gd name="T3" fmla="*/ 0 h 17"/>
              <a:gd name="T4" fmla="*/ 2147483647 w 23"/>
              <a:gd name="T5" fmla="*/ 2147483647 h 17"/>
              <a:gd name="T6" fmla="*/ 0 w 23"/>
              <a:gd name="T7" fmla="*/ 2147483647 h 17"/>
              <a:gd name="T8" fmla="*/ 0 w 23"/>
              <a:gd name="T9" fmla="*/ 2147483647 h 17"/>
              <a:gd name="T10" fmla="*/ 0 w 23"/>
              <a:gd name="T11" fmla="*/ 214748364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noFill/>
            <a:round/>
            <a:headEnd/>
            <a:tailEnd/>
          </a:ln>
        </p:spPr>
        <p:txBody>
          <a:bodyPr/>
          <a:lstStyle/>
          <a:p>
            <a:endParaRPr lang="en-US"/>
          </a:p>
        </p:txBody>
      </p:sp>
      <p:sp>
        <p:nvSpPr>
          <p:cNvPr id="204" name="Freeform 59"/>
          <p:cNvSpPr>
            <a:spLocks/>
          </p:cNvSpPr>
          <p:nvPr/>
        </p:nvSpPr>
        <p:spPr bwMode="auto">
          <a:xfrm>
            <a:off x="7920038" y="1793875"/>
            <a:ext cx="252412" cy="493713"/>
          </a:xfrm>
          <a:custGeom>
            <a:avLst/>
            <a:gdLst>
              <a:gd name="T0" fmla="*/ 2147483647 w 159"/>
              <a:gd name="T1" fmla="*/ 2147483647 h 311"/>
              <a:gd name="T2" fmla="*/ 2147483647 w 159"/>
              <a:gd name="T3" fmla="*/ 2147483647 h 311"/>
              <a:gd name="T4" fmla="*/ 2147483647 w 159"/>
              <a:gd name="T5" fmla="*/ 2147483647 h 311"/>
              <a:gd name="T6" fmla="*/ 2147483647 w 159"/>
              <a:gd name="T7" fmla="*/ 2147483647 h 311"/>
              <a:gd name="T8" fmla="*/ 2147483647 w 159"/>
              <a:gd name="T9" fmla="*/ 2147483647 h 311"/>
              <a:gd name="T10" fmla="*/ 2147483647 w 159"/>
              <a:gd name="T11" fmla="*/ 2147483647 h 311"/>
              <a:gd name="T12" fmla="*/ 2147483647 w 159"/>
              <a:gd name="T13" fmla="*/ 0 h 311"/>
              <a:gd name="T14" fmla="*/ 0 w 159"/>
              <a:gd name="T15" fmla="*/ 2147483647 h 311"/>
              <a:gd name="T16" fmla="*/ 2147483647 w 159"/>
              <a:gd name="T17" fmla="*/ 2147483647 h 311"/>
              <a:gd name="T18" fmla="*/ 2147483647 w 159"/>
              <a:gd name="T19" fmla="*/ 2147483647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
              <a:gd name="T31" fmla="*/ 0 h 311"/>
              <a:gd name="T32" fmla="*/ 159 w 159"/>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 h="311">
                <a:moveTo>
                  <a:pt x="26" y="128"/>
                </a:moveTo>
                <a:lnTo>
                  <a:pt x="33" y="184"/>
                </a:lnTo>
                <a:lnTo>
                  <a:pt x="72" y="311"/>
                </a:lnTo>
                <a:lnTo>
                  <a:pt x="144" y="296"/>
                </a:lnTo>
                <a:lnTo>
                  <a:pt x="139" y="114"/>
                </a:lnTo>
                <a:lnTo>
                  <a:pt x="156" y="77"/>
                </a:lnTo>
                <a:lnTo>
                  <a:pt x="159" y="0"/>
                </a:lnTo>
                <a:lnTo>
                  <a:pt x="0" y="38"/>
                </a:lnTo>
                <a:lnTo>
                  <a:pt x="26" y="128"/>
                </a:lnTo>
                <a:close/>
              </a:path>
            </a:pathLst>
          </a:custGeom>
          <a:solidFill>
            <a:srgbClr val="000000"/>
          </a:solidFill>
          <a:ln w="9525">
            <a:noFill/>
            <a:round/>
            <a:headEnd/>
            <a:tailEnd/>
          </a:ln>
        </p:spPr>
        <p:txBody>
          <a:bodyPr/>
          <a:lstStyle/>
          <a:p>
            <a:endParaRPr lang="en-US"/>
          </a:p>
        </p:txBody>
      </p:sp>
      <p:sp>
        <p:nvSpPr>
          <p:cNvPr id="205" name="Freeform 60"/>
          <p:cNvSpPr>
            <a:spLocks/>
          </p:cNvSpPr>
          <p:nvPr/>
        </p:nvSpPr>
        <p:spPr bwMode="auto">
          <a:xfrm>
            <a:off x="8140700" y="1720850"/>
            <a:ext cx="233363" cy="542925"/>
          </a:xfrm>
          <a:custGeom>
            <a:avLst/>
            <a:gdLst>
              <a:gd name="T0" fmla="*/ 0 w 146"/>
              <a:gd name="T1" fmla="*/ 2147483647 h 342"/>
              <a:gd name="T2" fmla="*/ 2147483647 w 146"/>
              <a:gd name="T3" fmla="*/ 2147483647 h 342"/>
              <a:gd name="T4" fmla="*/ 2147483647 w 146"/>
              <a:gd name="T5" fmla="*/ 2147483647 h 342"/>
              <a:gd name="T6" fmla="*/ 2147483647 w 146"/>
              <a:gd name="T7" fmla="*/ 2147483647 h 342"/>
              <a:gd name="T8" fmla="*/ 2147483647 w 146"/>
              <a:gd name="T9" fmla="*/ 0 h 342"/>
              <a:gd name="T10" fmla="*/ 2147483647 w 146"/>
              <a:gd name="T11" fmla="*/ 2147483647 h 342"/>
              <a:gd name="T12" fmla="*/ 2147483647 w 146"/>
              <a:gd name="T13" fmla="*/ 2147483647 h 342"/>
              <a:gd name="T14" fmla="*/ 2147483647 w 146"/>
              <a:gd name="T15" fmla="*/ 2147483647 h 342"/>
              <a:gd name="T16" fmla="*/ 2147483647 w 146"/>
              <a:gd name="T17" fmla="*/ 2147483647 h 342"/>
              <a:gd name="T18" fmla="*/ 2147483647 w 146"/>
              <a:gd name="T19" fmla="*/ 2147483647 h 342"/>
              <a:gd name="T20" fmla="*/ 0 w 146"/>
              <a:gd name="T21" fmla="*/ 2147483647 h 342"/>
              <a:gd name="T22" fmla="*/ 0 w 146"/>
              <a:gd name="T23" fmla="*/ 2147483647 h 3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6"/>
              <a:gd name="T37" fmla="*/ 0 h 342"/>
              <a:gd name="T38" fmla="*/ 146 w 146"/>
              <a:gd name="T39" fmla="*/ 342 h 3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6" h="342">
                <a:moveTo>
                  <a:pt x="0" y="160"/>
                </a:moveTo>
                <a:lnTo>
                  <a:pt x="17" y="123"/>
                </a:lnTo>
                <a:lnTo>
                  <a:pt x="20" y="46"/>
                </a:lnTo>
                <a:lnTo>
                  <a:pt x="18" y="16"/>
                </a:lnTo>
                <a:lnTo>
                  <a:pt x="47" y="0"/>
                </a:lnTo>
                <a:lnTo>
                  <a:pt x="114" y="214"/>
                </a:lnTo>
                <a:lnTo>
                  <a:pt x="146" y="259"/>
                </a:lnTo>
                <a:lnTo>
                  <a:pt x="145" y="289"/>
                </a:lnTo>
                <a:lnTo>
                  <a:pt x="114" y="312"/>
                </a:lnTo>
                <a:lnTo>
                  <a:pt x="5" y="342"/>
                </a:lnTo>
                <a:lnTo>
                  <a:pt x="0" y="160"/>
                </a:lnTo>
                <a:close/>
              </a:path>
            </a:pathLst>
          </a:custGeom>
          <a:solidFill>
            <a:srgbClr val="000000"/>
          </a:solidFill>
          <a:ln w="9525">
            <a:noFill/>
            <a:round/>
            <a:headEnd/>
            <a:tailEnd/>
          </a:ln>
        </p:spPr>
        <p:txBody>
          <a:bodyPr/>
          <a:lstStyle/>
          <a:p>
            <a:endParaRPr lang="en-US"/>
          </a:p>
        </p:txBody>
      </p:sp>
      <p:sp>
        <p:nvSpPr>
          <p:cNvPr id="206" name="Freeform 61"/>
          <p:cNvSpPr>
            <a:spLocks/>
          </p:cNvSpPr>
          <p:nvPr/>
        </p:nvSpPr>
        <p:spPr bwMode="auto">
          <a:xfrm>
            <a:off x="8215313" y="1238250"/>
            <a:ext cx="571500" cy="893763"/>
          </a:xfrm>
          <a:custGeom>
            <a:avLst/>
            <a:gdLst>
              <a:gd name="T0" fmla="*/ 0 w 359"/>
              <a:gd name="T1" fmla="*/ 2147483647 h 563"/>
              <a:gd name="T2" fmla="*/ 2147483647 w 359"/>
              <a:gd name="T3" fmla="*/ 2147483647 h 563"/>
              <a:gd name="T4" fmla="*/ 2147483647 w 359"/>
              <a:gd name="T5" fmla="*/ 2147483647 h 563"/>
              <a:gd name="T6" fmla="*/ 2147483647 w 359"/>
              <a:gd name="T7" fmla="*/ 2147483647 h 563"/>
              <a:gd name="T8" fmla="*/ 2147483647 w 359"/>
              <a:gd name="T9" fmla="*/ 2147483647 h 563"/>
              <a:gd name="T10" fmla="*/ 2147483647 w 359"/>
              <a:gd name="T11" fmla="*/ 2147483647 h 563"/>
              <a:gd name="T12" fmla="*/ 2147483647 w 359"/>
              <a:gd name="T13" fmla="*/ 2147483647 h 563"/>
              <a:gd name="T14" fmla="*/ 2147483647 w 359"/>
              <a:gd name="T15" fmla="*/ 2147483647 h 563"/>
              <a:gd name="T16" fmla="*/ 2147483647 w 359"/>
              <a:gd name="T17" fmla="*/ 2147483647 h 563"/>
              <a:gd name="T18" fmla="*/ 2147483647 w 359"/>
              <a:gd name="T19" fmla="*/ 0 h 563"/>
              <a:gd name="T20" fmla="*/ 2147483647 w 359"/>
              <a:gd name="T21" fmla="*/ 2147483647 h 563"/>
              <a:gd name="T22" fmla="*/ 2147483647 w 359"/>
              <a:gd name="T23" fmla="*/ 2147483647 h 563"/>
              <a:gd name="T24" fmla="*/ 2147483647 w 359"/>
              <a:gd name="T25" fmla="*/ 2147483647 h 563"/>
              <a:gd name="T26" fmla="*/ 2147483647 w 359"/>
              <a:gd name="T27" fmla="*/ 2147483647 h 563"/>
              <a:gd name="T28" fmla="*/ 2147483647 w 359"/>
              <a:gd name="T29" fmla="*/ 2147483647 h 563"/>
              <a:gd name="T30" fmla="*/ 2147483647 w 359"/>
              <a:gd name="T31" fmla="*/ 2147483647 h 563"/>
              <a:gd name="T32" fmla="*/ 2147483647 w 359"/>
              <a:gd name="T33" fmla="*/ 2147483647 h 563"/>
              <a:gd name="T34" fmla="*/ 2147483647 w 359"/>
              <a:gd name="T35" fmla="*/ 2147483647 h 563"/>
              <a:gd name="T36" fmla="*/ 2147483647 w 359"/>
              <a:gd name="T37" fmla="*/ 2147483647 h 563"/>
              <a:gd name="T38" fmla="*/ 2147483647 w 359"/>
              <a:gd name="T39" fmla="*/ 2147483647 h 563"/>
              <a:gd name="T40" fmla="*/ 2147483647 w 359"/>
              <a:gd name="T41" fmla="*/ 2147483647 h 563"/>
              <a:gd name="T42" fmla="*/ 2147483647 w 359"/>
              <a:gd name="T43" fmla="*/ 2147483647 h 563"/>
              <a:gd name="T44" fmla="*/ 2147483647 w 359"/>
              <a:gd name="T45" fmla="*/ 2147483647 h 563"/>
              <a:gd name="T46" fmla="*/ 2147483647 w 359"/>
              <a:gd name="T47" fmla="*/ 2147483647 h 563"/>
              <a:gd name="T48" fmla="*/ 2147483647 w 359"/>
              <a:gd name="T49" fmla="*/ 2147483647 h 563"/>
              <a:gd name="T50" fmla="*/ 2147483647 w 359"/>
              <a:gd name="T51" fmla="*/ 2147483647 h 563"/>
              <a:gd name="T52" fmla="*/ 2147483647 w 359"/>
              <a:gd name="T53" fmla="*/ 2147483647 h 563"/>
              <a:gd name="T54" fmla="*/ 2147483647 w 359"/>
              <a:gd name="T55" fmla="*/ 2147483647 h 563"/>
              <a:gd name="T56" fmla="*/ 2147483647 w 359"/>
              <a:gd name="T57" fmla="*/ 2147483647 h 563"/>
              <a:gd name="T58" fmla="*/ 2147483647 w 359"/>
              <a:gd name="T59" fmla="*/ 2147483647 h 563"/>
              <a:gd name="T60" fmla="*/ 2147483647 w 359"/>
              <a:gd name="T61" fmla="*/ 2147483647 h 563"/>
              <a:gd name="T62" fmla="*/ 2147483647 w 359"/>
              <a:gd name="T63" fmla="*/ 2147483647 h 563"/>
              <a:gd name="T64" fmla="*/ 2147483647 w 359"/>
              <a:gd name="T65" fmla="*/ 2147483647 h 563"/>
              <a:gd name="T66" fmla="*/ 0 w 359"/>
              <a:gd name="T67" fmla="*/ 2147483647 h 563"/>
              <a:gd name="T68" fmla="*/ 0 w 359"/>
              <a:gd name="T69" fmla="*/ 2147483647 h 5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
              <a:gd name="T106" fmla="*/ 0 h 563"/>
              <a:gd name="T107" fmla="*/ 359 w 359"/>
              <a:gd name="T108" fmla="*/ 563 h 5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 h="563">
                <a:moveTo>
                  <a:pt x="0" y="304"/>
                </a:moveTo>
                <a:lnTo>
                  <a:pt x="21" y="306"/>
                </a:lnTo>
                <a:lnTo>
                  <a:pt x="23" y="269"/>
                </a:lnTo>
                <a:lnTo>
                  <a:pt x="48" y="219"/>
                </a:lnTo>
                <a:lnTo>
                  <a:pt x="36" y="182"/>
                </a:lnTo>
                <a:lnTo>
                  <a:pt x="87" y="5"/>
                </a:lnTo>
                <a:lnTo>
                  <a:pt x="98" y="5"/>
                </a:lnTo>
                <a:lnTo>
                  <a:pt x="103" y="28"/>
                </a:lnTo>
                <a:lnTo>
                  <a:pt x="154" y="9"/>
                </a:lnTo>
                <a:lnTo>
                  <a:pt x="156" y="0"/>
                </a:lnTo>
                <a:lnTo>
                  <a:pt x="197" y="9"/>
                </a:lnTo>
                <a:lnTo>
                  <a:pt x="263" y="184"/>
                </a:lnTo>
                <a:lnTo>
                  <a:pt x="294" y="185"/>
                </a:lnTo>
                <a:lnTo>
                  <a:pt x="349" y="250"/>
                </a:lnTo>
                <a:lnTo>
                  <a:pt x="342" y="262"/>
                </a:lnTo>
                <a:lnTo>
                  <a:pt x="359" y="262"/>
                </a:lnTo>
                <a:lnTo>
                  <a:pt x="347" y="294"/>
                </a:lnTo>
                <a:lnTo>
                  <a:pt x="320" y="313"/>
                </a:lnTo>
                <a:lnTo>
                  <a:pt x="287" y="331"/>
                </a:lnTo>
                <a:lnTo>
                  <a:pt x="284" y="352"/>
                </a:lnTo>
                <a:lnTo>
                  <a:pt x="268" y="332"/>
                </a:lnTo>
                <a:lnTo>
                  <a:pt x="239" y="355"/>
                </a:lnTo>
                <a:lnTo>
                  <a:pt x="227" y="355"/>
                </a:lnTo>
                <a:lnTo>
                  <a:pt x="215" y="341"/>
                </a:lnTo>
                <a:lnTo>
                  <a:pt x="209" y="409"/>
                </a:lnTo>
                <a:lnTo>
                  <a:pt x="183" y="420"/>
                </a:lnTo>
                <a:lnTo>
                  <a:pt x="171" y="446"/>
                </a:lnTo>
                <a:lnTo>
                  <a:pt x="156" y="446"/>
                </a:lnTo>
                <a:lnTo>
                  <a:pt x="120" y="485"/>
                </a:lnTo>
                <a:lnTo>
                  <a:pt x="118" y="516"/>
                </a:lnTo>
                <a:lnTo>
                  <a:pt x="110" y="528"/>
                </a:lnTo>
                <a:lnTo>
                  <a:pt x="99" y="563"/>
                </a:lnTo>
                <a:lnTo>
                  <a:pt x="67" y="518"/>
                </a:lnTo>
                <a:lnTo>
                  <a:pt x="0" y="304"/>
                </a:lnTo>
                <a:close/>
              </a:path>
            </a:pathLst>
          </a:custGeom>
          <a:solidFill>
            <a:srgbClr val="000000"/>
          </a:solidFill>
          <a:ln w="9525">
            <a:noFill/>
            <a:round/>
            <a:headEnd/>
            <a:tailEnd/>
          </a:ln>
        </p:spPr>
        <p:txBody>
          <a:bodyPr/>
          <a:lstStyle/>
          <a:p>
            <a:endParaRPr lang="en-US"/>
          </a:p>
        </p:txBody>
      </p:sp>
      <p:sp>
        <p:nvSpPr>
          <p:cNvPr id="207" name="Freeform 62"/>
          <p:cNvSpPr>
            <a:spLocks/>
          </p:cNvSpPr>
          <p:nvPr/>
        </p:nvSpPr>
        <p:spPr bwMode="auto">
          <a:xfrm>
            <a:off x="1001713" y="893763"/>
            <a:ext cx="1038225" cy="755650"/>
          </a:xfrm>
          <a:custGeom>
            <a:avLst/>
            <a:gdLst>
              <a:gd name="T0" fmla="*/ 2147483647 w 655"/>
              <a:gd name="T1" fmla="*/ 2147483647 h 476"/>
              <a:gd name="T2" fmla="*/ 2147483647 w 655"/>
              <a:gd name="T3" fmla="*/ 2147483647 h 476"/>
              <a:gd name="T4" fmla="*/ 2147483647 w 655"/>
              <a:gd name="T5" fmla="*/ 2147483647 h 476"/>
              <a:gd name="T6" fmla="*/ 2147483647 w 655"/>
              <a:gd name="T7" fmla="*/ 2147483647 h 476"/>
              <a:gd name="T8" fmla="*/ 2147483647 w 655"/>
              <a:gd name="T9" fmla="*/ 2147483647 h 476"/>
              <a:gd name="T10" fmla="*/ 0 w 655"/>
              <a:gd name="T11" fmla="*/ 2147483647 h 476"/>
              <a:gd name="T12" fmla="*/ 2147483647 w 655"/>
              <a:gd name="T13" fmla="*/ 2147483647 h 476"/>
              <a:gd name="T14" fmla="*/ 2147483647 w 655"/>
              <a:gd name="T15" fmla="*/ 2147483647 h 476"/>
              <a:gd name="T16" fmla="*/ 2147483647 w 655"/>
              <a:gd name="T17" fmla="*/ 2147483647 h 476"/>
              <a:gd name="T18" fmla="*/ 2147483647 w 655"/>
              <a:gd name="T19" fmla="*/ 2147483647 h 476"/>
              <a:gd name="T20" fmla="*/ 2147483647 w 655"/>
              <a:gd name="T21" fmla="*/ 2147483647 h 476"/>
              <a:gd name="T22" fmla="*/ 2147483647 w 655"/>
              <a:gd name="T23" fmla="*/ 2147483647 h 476"/>
              <a:gd name="T24" fmla="*/ 2147483647 w 655"/>
              <a:gd name="T25" fmla="*/ 2147483647 h 476"/>
              <a:gd name="T26" fmla="*/ 2147483647 w 655"/>
              <a:gd name="T27" fmla="*/ 2147483647 h 476"/>
              <a:gd name="T28" fmla="*/ 2147483647 w 655"/>
              <a:gd name="T29" fmla="*/ 2147483647 h 476"/>
              <a:gd name="T30" fmla="*/ 2147483647 w 655"/>
              <a:gd name="T31" fmla="*/ 2147483647 h 476"/>
              <a:gd name="T32" fmla="*/ 2147483647 w 655"/>
              <a:gd name="T33" fmla="*/ 2147483647 h 476"/>
              <a:gd name="T34" fmla="*/ 2147483647 w 655"/>
              <a:gd name="T35" fmla="*/ 0 h 476"/>
              <a:gd name="T36" fmla="*/ 2147483647 w 655"/>
              <a:gd name="T37" fmla="*/ 2147483647 h 476"/>
              <a:gd name="T38" fmla="*/ 2147483647 w 655"/>
              <a:gd name="T39" fmla="*/ 2147483647 h 476"/>
              <a:gd name="T40" fmla="*/ 2147483647 w 655"/>
              <a:gd name="T41" fmla="*/ 2147483647 h 476"/>
              <a:gd name="T42" fmla="*/ 2147483647 w 655"/>
              <a:gd name="T43" fmla="*/ 2147483647 h 476"/>
              <a:gd name="T44" fmla="*/ 2147483647 w 655"/>
              <a:gd name="T45" fmla="*/ 2147483647 h 476"/>
              <a:gd name="T46" fmla="*/ 2147483647 w 655"/>
              <a:gd name="T47" fmla="*/ 2147483647 h 476"/>
              <a:gd name="T48" fmla="*/ 2147483647 w 655"/>
              <a:gd name="T49" fmla="*/ 2147483647 h 476"/>
              <a:gd name="T50" fmla="*/ 2147483647 w 655"/>
              <a:gd name="T51" fmla="*/ 2147483647 h 476"/>
              <a:gd name="T52" fmla="*/ 2147483647 w 655"/>
              <a:gd name="T53" fmla="*/ 2147483647 h 476"/>
              <a:gd name="T54" fmla="*/ 2147483647 w 655"/>
              <a:gd name="T55" fmla="*/ 2147483647 h 476"/>
              <a:gd name="T56" fmla="*/ 2147483647 w 655"/>
              <a:gd name="T57" fmla="*/ 2147483647 h 476"/>
              <a:gd name="T58" fmla="*/ 2147483647 w 655"/>
              <a:gd name="T59" fmla="*/ 2147483647 h 476"/>
              <a:gd name="T60" fmla="*/ 2147483647 w 655"/>
              <a:gd name="T61" fmla="*/ 2147483647 h 476"/>
              <a:gd name="T62" fmla="*/ 2147483647 w 655"/>
              <a:gd name="T63" fmla="*/ 2147483647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5"/>
              <a:gd name="T97" fmla="*/ 0 h 476"/>
              <a:gd name="T98" fmla="*/ 655 w 655"/>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5" h="476">
                <a:moveTo>
                  <a:pt x="24" y="103"/>
                </a:moveTo>
                <a:lnTo>
                  <a:pt x="15" y="234"/>
                </a:lnTo>
                <a:lnTo>
                  <a:pt x="31" y="234"/>
                </a:lnTo>
                <a:lnTo>
                  <a:pt x="22" y="262"/>
                </a:lnTo>
                <a:lnTo>
                  <a:pt x="10" y="247"/>
                </a:lnTo>
                <a:lnTo>
                  <a:pt x="0" y="280"/>
                </a:lnTo>
                <a:lnTo>
                  <a:pt x="46" y="306"/>
                </a:lnTo>
                <a:lnTo>
                  <a:pt x="48" y="318"/>
                </a:lnTo>
                <a:lnTo>
                  <a:pt x="60" y="320"/>
                </a:lnTo>
                <a:lnTo>
                  <a:pt x="119" y="416"/>
                </a:lnTo>
                <a:lnTo>
                  <a:pt x="186" y="413"/>
                </a:lnTo>
                <a:lnTo>
                  <a:pt x="235" y="436"/>
                </a:lnTo>
                <a:lnTo>
                  <a:pt x="259" y="432"/>
                </a:lnTo>
                <a:lnTo>
                  <a:pt x="409" y="436"/>
                </a:lnTo>
                <a:lnTo>
                  <a:pt x="580" y="476"/>
                </a:lnTo>
                <a:lnTo>
                  <a:pt x="584" y="423"/>
                </a:lnTo>
                <a:lnTo>
                  <a:pt x="655" y="119"/>
                </a:lnTo>
                <a:lnTo>
                  <a:pt x="201" y="0"/>
                </a:lnTo>
                <a:lnTo>
                  <a:pt x="205" y="89"/>
                </a:lnTo>
                <a:lnTo>
                  <a:pt x="182" y="163"/>
                </a:lnTo>
                <a:lnTo>
                  <a:pt x="179" y="201"/>
                </a:lnTo>
                <a:lnTo>
                  <a:pt x="131" y="215"/>
                </a:lnTo>
                <a:lnTo>
                  <a:pt x="128" y="196"/>
                </a:lnTo>
                <a:lnTo>
                  <a:pt x="167" y="171"/>
                </a:lnTo>
                <a:lnTo>
                  <a:pt x="164" y="152"/>
                </a:lnTo>
                <a:lnTo>
                  <a:pt x="130" y="156"/>
                </a:lnTo>
                <a:lnTo>
                  <a:pt x="155" y="133"/>
                </a:lnTo>
                <a:lnTo>
                  <a:pt x="174" y="117"/>
                </a:lnTo>
                <a:lnTo>
                  <a:pt x="27" y="23"/>
                </a:lnTo>
                <a:lnTo>
                  <a:pt x="15" y="49"/>
                </a:lnTo>
                <a:lnTo>
                  <a:pt x="24" y="103"/>
                </a:lnTo>
                <a:close/>
              </a:path>
            </a:pathLst>
          </a:custGeom>
          <a:solidFill>
            <a:srgbClr val="CC0099"/>
          </a:solidFill>
          <a:ln w="9525">
            <a:solidFill>
              <a:schemeClr val="bg2"/>
            </a:solidFill>
            <a:round/>
            <a:headEnd/>
            <a:tailEnd/>
          </a:ln>
        </p:spPr>
        <p:txBody>
          <a:bodyPr/>
          <a:lstStyle/>
          <a:p>
            <a:endParaRPr lang="en-US"/>
          </a:p>
        </p:txBody>
      </p:sp>
      <p:sp>
        <p:nvSpPr>
          <p:cNvPr id="208" name="Freeform 63"/>
          <p:cNvSpPr>
            <a:spLocks/>
          </p:cNvSpPr>
          <p:nvPr/>
        </p:nvSpPr>
        <p:spPr bwMode="auto">
          <a:xfrm>
            <a:off x="1962150" y="2498725"/>
            <a:ext cx="881063" cy="1100138"/>
          </a:xfrm>
          <a:custGeom>
            <a:avLst/>
            <a:gdLst>
              <a:gd name="T0" fmla="*/ 2147483647 w 555"/>
              <a:gd name="T1" fmla="*/ 0 h 693"/>
              <a:gd name="T2" fmla="*/ 2147483647 w 555"/>
              <a:gd name="T3" fmla="*/ 2147483647 h 693"/>
              <a:gd name="T4" fmla="*/ 2147483647 w 555"/>
              <a:gd name="T5" fmla="*/ 2147483647 h 693"/>
              <a:gd name="T6" fmla="*/ 2147483647 w 555"/>
              <a:gd name="T7" fmla="*/ 2147483647 h 693"/>
              <a:gd name="T8" fmla="*/ 2147483647 w 555"/>
              <a:gd name="T9" fmla="*/ 2147483647 h 693"/>
              <a:gd name="T10" fmla="*/ 0 w 555"/>
              <a:gd name="T11" fmla="*/ 2147483647 h 693"/>
              <a:gd name="T12" fmla="*/ 2147483647 w 555"/>
              <a:gd name="T13" fmla="*/ 0 h 693"/>
              <a:gd name="T14" fmla="*/ 2147483647 w 555"/>
              <a:gd name="T15" fmla="*/ 0 h 693"/>
              <a:gd name="T16" fmla="*/ 0 60000 65536"/>
              <a:gd name="T17" fmla="*/ 0 60000 65536"/>
              <a:gd name="T18" fmla="*/ 0 60000 65536"/>
              <a:gd name="T19" fmla="*/ 0 60000 65536"/>
              <a:gd name="T20" fmla="*/ 0 60000 65536"/>
              <a:gd name="T21" fmla="*/ 0 60000 65536"/>
              <a:gd name="T22" fmla="*/ 0 60000 65536"/>
              <a:gd name="T23" fmla="*/ 0 60000 65536"/>
              <a:gd name="T24" fmla="*/ 0 w 555"/>
              <a:gd name="T25" fmla="*/ 0 h 693"/>
              <a:gd name="T26" fmla="*/ 555 w 555"/>
              <a:gd name="T27" fmla="*/ 693 h 6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5" h="693">
                <a:moveTo>
                  <a:pt x="121" y="0"/>
                </a:moveTo>
                <a:lnTo>
                  <a:pt x="389" y="51"/>
                </a:lnTo>
                <a:lnTo>
                  <a:pt x="368" y="172"/>
                </a:lnTo>
                <a:lnTo>
                  <a:pt x="555" y="201"/>
                </a:lnTo>
                <a:lnTo>
                  <a:pt x="483" y="693"/>
                </a:lnTo>
                <a:lnTo>
                  <a:pt x="0" y="611"/>
                </a:lnTo>
                <a:lnTo>
                  <a:pt x="121" y="0"/>
                </a:lnTo>
                <a:close/>
              </a:path>
            </a:pathLst>
          </a:custGeom>
          <a:solidFill>
            <a:srgbClr val="CC0099"/>
          </a:solidFill>
          <a:ln w="9525">
            <a:solidFill>
              <a:schemeClr val="bg2"/>
            </a:solidFill>
            <a:round/>
            <a:headEnd/>
            <a:tailEnd/>
          </a:ln>
        </p:spPr>
        <p:txBody>
          <a:bodyPr/>
          <a:lstStyle/>
          <a:p>
            <a:endParaRPr lang="en-US"/>
          </a:p>
        </p:txBody>
      </p:sp>
      <p:sp>
        <p:nvSpPr>
          <p:cNvPr id="209" name="Freeform 64"/>
          <p:cNvSpPr>
            <a:spLocks/>
          </p:cNvSpPr>
          <p:nvPr/>
        </p:nvSpPr>
        <p:spPr bwMode="auto">
          <a:xfrm>
            <a:off x="725488" y="1354138"/>
            <a:ext cx="1241425" cy="1054100"/>
          </a:xfrm>
          <a:custGeom>
            <a:avLst/>
            <a:gdLst>
              <a:gd name="T0" fmla="*/ 0 w 782"/>
              <a:gd name="T1" fmla="*/ 2147483647 h 664"/>
              <a:gd name="T2" fmla="*/ 2147483647 w 782"/>
              <a:gd name="T3" fmla="*/ 2147483647 h 664"/>
              <a:gd name="T4" fmla="*/ 2147483647 w 782"/>
              <a:gd name="T5" fmla="*/ 2147483647 h 664"/>
              <a:gd name="T6" fmla="*/ 2147483647 w 782"/>
              <a:gd name="T7" fmla="*/ 0 h 664"/>
              <a:gd name="T8" fmla="*/ 2147483647 w 782"/>
              <a:gd name="T9" fmla="*/ 2147483647 h 664"/>
              <a:gd name="T10" fmla="*/ 2147483647 w 782"/>
              <a:gd name="T11" fmla="*/ 2147483647 h 664"/>
              <a:gd name="T12" fmla="*/ 2147483647 w 782"/>
              <a:gd name="T13" fmla="*/ 2147483647 h 664"/>
              <a:gd name="T14" fmla="*/ 2147483647 w 782"/>
              <a:gd name="T15" fmla="*/ 2147483647 h 664"/>
              <a:gd name="T16" fmla="*/ 2147483647 w 782"/>
              <a:gd name="T17" fmla="*/ 2147483647 h 664"/>
              <a:gd name="T18" fmla="*/ 2147483647 w 782"/>
              <a:gd name="T19" fmla="*/ 2147483647 h 664"/>
              <a:gd name="T20" fmla="*/ 2147483647 w 782"/>
              <a:gd name="T21" fmla="*/ 2147483647 h 664"/>
              <a:gd name="T22" fmla="*/ 2147483647 w 782"/>
              <a:gd name="T23" fmla="*/ 2147483647 h 664"/>
              <a:gd name="T24" fmla="*/ 2147483647 w 782"/>
              <a:gd name="T25" fmla="*/ 2147483647 h 664"/>
              <a:gd name="T26" fmla="*/ 2147483647 w 782"/>
              <a:gd name="T27" fmla="*/ 2147483647 h 664"/>
              <a:gd name="T28" fmla="*/ 2147483647 w 782"/>
              <a:gd name="T29" fmla="*/ 2147483647 h 664"/>
              <a:gd name="T30" fmla="*/ 2147483647 w 782"/>
              <a:gd name="T31" fmla="*/ 2147483647 h 664"/>
              <a:gd name="T32" fmla="*/ 2147483647 w 782"/>
              <a:gd name="T33" fmla="*/ 2147483647 h 664"/>
              <a:gd name="T34" fmla="*/ 2147483647 w 782"/>
              <a:gd name="T35" fmla="*/ 2147483647 h 664"/>
              <a:gd name="T36" fmla="*/ 2147483647 w 782"/>
              <a:gd name="T37" fmla="*/ 2147483647 h 664"/>
              <a:gd name="T38" fmla="*/ 2147483647 w 782"/>
              <a:gd name="T39" fmla="*/ 2147483647 h 664"/>
              <a:gd name="T40" fmla="*/ 2147483647 w 782"/>
              <a:gd name="T41" fmla="*/ 2147483647 h 664"/>
              <a:gd name="T42" fmla="*/ 2147483647 w 782"/>
              <a:gd name="T43" fmla="*/ 2147483647 h 664"/>
              <a:gd name="T44" fmla="*/ 0 w 782"/>
              <a:gd name="T45" fmla="*/ 2147483647 h 664"/>
              <a:gd name="T46" fmla="*/ 0 w 782"/>
              <a:gd name="T47" fmla="*/ 2147483647 h 6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2"/>
              <a:gd name="T73" fmla="*/ 0 h 664"/>
              <a:gd name="T74" fmla="*/ 782 w 782"/>
              <a:gd name="T75" fmla="*/ 664 h 6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82" h="664">
                <a:moveTo>
                  <a:pt x="0" y="496"/>
                </a:moveTo>
                <a:lnTo>
                  <a:pt x="35" y="328"/>
                </a:lnTo>
                <a:lnTo>
                  <a:pt x="74" y="279"/>
                </a:lnTo>
                <a:lnTo>
                  <a:pt x="169" y="0"/>
                </a:lnTo>
                <a:lnTo>
                  <a:pt x="219" y="14"/>
                </a:lnTo>
                <a:lnTo>
                  <a:pt x="221" y="27"/>
                </a:lnTo>
                <a:lnTo>
                  <a:pt x="233" y="28"/>
                </a:lnTo>
                <a:lnTo>
                  <a:pt x="292" y="125"/>
                </a:lnTo>
                <a:lnTo>
                  <a:pt x="359" y="123"/>
                </a:lnTo>
                <a:lnTo>
                  <a:pt x="408" y="146"/>
                </a:lnTo>
                <a:lnTo>
                  <a:pt x="432" y="140"/>
                </a:lnTo>
                <a:lnTo>
                  <a:pt x="582" y="146"/>
                </a:lnTo>
                <a:lnTo>
                  <a:pt x="753" y="184"/>
                </a:lnTo>
                <a:lnTo>
                  <a:pt x="762" y="207"/>
                </a:lnTo>
                <a:lnTo>
                  <a:pt x="782" y="237"/>
                </a:lnTo>
                <a:lnTo>
                  <a:pt x="724" y="326"/>
                </a:lnTo>
                <a:lnTo>
                  <a:pt x="688" y="359"/>
                </a:lnTo>
                <a:lnTo>
                  <a:pt x="683" y="384"/>
                </a:lnTo>
                <a:lnTo>
                  <a:pt x="704" y="410"/>
                </a:lnTo>
                <a:lnTo>
                  <a:pt x="680" y="464"/>
                </a:lnTo>
                <a:lnTo>
                  <a:pt x="632" y="664"/>
                </a:lnTo>
                <a:lnTo>
                  <a:pt x="369" y="599"/>
                </a:lnTo>
                <a:lnTo>
                  <a:pt x="0" y="496"/>
                </a:lnTo>
                <a:close/>
              </a:path>
            </a:pathLst>
          </a:custGeom>
          <a:solidFill>
            <a:schemeClr val="tx1"/>
          </a:solidFill>
          <a:ln w="9525">
            <a:solidFill>
              <a:schemeClr val="bg1"/>
            </a:solidFill>
            <a:round/>
            <a:headEnd/>
            <a:tailEnd/>
          </a:ln>
        </p:spPr>
        <p:txBody>
          <a:bodyPr/>
          <a:lstStyle/>
          <a:p>
            <a:endParaRPr lang="en-US"/>
          </a:p>
        </p:txBody>
      </p:sp>
      <p:sp>
        <p:nvSpPr>
          <p:cNvPr id="210" name="Freeform 66"/>
          <p:cNvSpPr>
            <a:spLocks/>
          </p:cNvSpPr>
          <p:nvPr/>
        </p:nvSpPr>
        <p:spPr bwMode="auto">
          <a:xfrm>
            <a:off x="1162050" y="2305050"/>
            <a:ext cx="992188" cy="1530350"/>
          </a:xfrm>
          <a:custGeom>
            <a:avLst/>
            <a:gdLst>
              <a:gd name="T0" fmla="*/ 0 w 625"/>
              <a:gd name="T1" fmla="*/ 2147483647 h 964"/>
              <a:gd name="T2" fmla="*/ 2147483647 w 625"/>
              <a:gd name="T3" fmla="*/ 2147483647 h 964"/>
              <a:gd name="T4" fmla="*/ 2147483647 w 625"/>
              <a:gd name="T5" fmla="*/ 2147483647 h 964"/>
              <a:gd name="T6" fmla="*/ 2147483647 w 625"/>
              <a:gd name="T7" fmla="*/ 2147483647 h 964"/>
              <a:gd name="T8" fmla="*/ 2147483647 w 625"/>
              <a:gd name="T9" fmla="*/ 2147483647 h 964"/>
              <a:gd name="T10" fmla="*/ 2147483647 w 625"/>
              <a:gd name="T11" fmla="*/ 2147483647 h 964"/>
              <a:gd name="T12" fmla="*/ 2147483647 w 625"/>
              <a:gd name="T13" fmla="*/ 2147483647 h 964"/>
              <a:gd name="T14" fmla="*/ 2147483647 w 625"/>
              <a:gd name="T15" fmla="*/ 2147483647 h 964"/>
              <a:gd name="T16" fmla="*/ 2147483647 w 625"/>
              <a:gd name="T17" fmla="*/ 0 h 964"/>
              <a:gd name="T18" fmla="*/ 0 w 625"/>
              <a:gd name="T19" fmla="*/ 2147483647 h 964"/>
              <a:gd name="T20" fmla="*/ 0 w 625"/>
              <a:gd name="T21" fmla="*/ 2147483647 h 9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5"/>
              <a:gd name="T34" fmla="*/ 0 h 964"/>
              <a:gd name="T35" fmla="*/ 625 w 625"/>
              <a:gd name="T36" fmla="*/ 964 h 9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5" h="964">
                <a:moveTo>
                  <a:pt x="0" y="353"/>
                </a:moveTo>
                <a:lnTo>
                  <a:pt x="398" y="964"/>
                </a:lnTo>
                <a:lnTo>
                  <a:pt x="412" y="833"/>
                </a:lnTo>
                <a:lnTo>
                  <a:pt x="434" y="826"/>
                </a:lnTo>
                <a:lnTo>
                  <a:pt x="471" y="848"/>
                </a:lnTo>
                <a:lnTo>
                  <a:pt x="504" y="733"/>
                </a:lnTo>
                <a:lnTo>
                  <a:pt x="625" y="122"/>
                </a:lnTo>
                <a:lnTo>
                  <a:pt x="357" y="65"/>
                </a:lnTo>
                <a:lnTo>
                  <a:pt x="94" y="0"/>
                </a:lnTo>
                <a:lnTo>
                  <a:pt x="0" y="353"/>
                </a:lnTo>
                <a:close/>
              </a:path>
            </a:pathLst>
          </a:custGeom>
          <a:solidFill>
            <a:srgbClr val="FF99CC"/>
          </a:solidFill>
          <a:ln w="9525">
            <a:solidFill>
              <a:schemeClr val="bg2"/>
            </a:solidFill>
            <a:round/>
            <a:headEnd/>
            <a:tailEnd/>
          </a:ln>
        </p:spPr>
        <p:txBody>
          <a:bodyPr/>
          <a:lstStyle/>
          <a:p>
            <a:endParaRPr lang="en-US"/>
          </a:p>
        </p:txBody>
      </p:sp>
      <p:sp>
        <p:nvSpPr>
          <p:cNvPr id="211" name="Freeform 67"/>
          <p:cNvSpPr>
            <a:spLocks/>
          </p:cNvSpPr>
          <p:nvPr/>
        </p:nvSpPr>
        <p:spPr bwMode="auto">
          <a:xfrm>
            <a:off x="1728788" y="1079500"/>
            <a:ext cx="931862" cy="1500188"/>
          </a:xfrm>
          <a:custGeom>
            <a:avLst/>
            <a:gdLst>
              <a:gd name="T0" fmla="*/ 0 w 587"/>
              <a:gd name="T1" fmla="*/ 2147483647 h 945"/>
              <a:gd name="T2" fmla="*/ 2147483647 w 587"/>
              <a:gd name="T3" fmla="*/ 2147483647 h 945"/>
              <a:gd name="T4" fmla="*/ 2147483647 w 587"/>
              <a:gd name="T5" fmla="*/ 2147483647 h 945"/>
              <a:gd name="T6" fmla="*/ 2147483647 w 587"/>
              <a:gd name="T7" fmla="*/ 2147483647 h 945"/>
              <a:gd name="T8" fmla="*/ 2147483647 w 587"/>
              <a:gd name="T9" fmla="*/ 2147483647 h 945"/>
              <a:gd name="T10" fmla="*/ 2147483647 w 587"/>
              <a:gd name="T11" fmla="*/ 2147483647 h 945"/>
              <a:gd name="T12" fmla="*/ 2147483647 w 587"/>
              <a:gd name="T13" fmla="*/ 2147483647 h 945"/>
              <a:gd name="T14" fmla="*/ 2147483647 w 587"/>
              <a:gd name="T15" fmla="*/ 2147483647 h 945"/>
              <a:gd name="T16" fmla="*/ 2147483647 w 587"/>
              <a:gd name="T17" fmla="*/ 2147483647 h 945"/>
              <a:gd name="T18" fmla="*/ 2147483647 w 587"/>
              <a:gd name="T19" fmla="*/ 2147483647 h 945"/>
              <a:gd name="T20" fmla="*/ 2147483647 w 587"/>
              <a:gd name="T21" fmla="*/ 0 h 945"/>
              <a:gd name="T22" fmla="*/ 2147483647 w 587"/>
              <a:gd name="T23" fmla="*/ 2147483647 h 945"/>
              <a:gd name="T24" fmla="*/ 2147483647 w 587"/>
              <a:gd name="T25" fmla="*/ 2147483647 h 945"/>
              <a:gd name="T26" fmla="*/ 2147483647 w 587"/>
              <a:gd name="T27" fmla="*/ 2147483647 h 945"/>
              <a:gd name="T28" fmla="*/ 2147483647 w 587"/>
              <a:gd name="T29" fmla="*/ 2147483647 h 945"/>
              <a:gd name="T30" fmla="*/ 2147483647 w 587"/>
              <a:gd name="T31" fmla="*/ 2147483647 h 945"/>
              <a:gd name="T32" fmla="*/ 2147483647 w 587"/>
              <a:gd name="T33" fmla="*/ 2147483647 h 945"/>
              <a:gd name="T34" fmla="*/ 2147483647 w 587"/>
              <a:gd name="T35" fmla="*/ 2147483647 h 945"/>
              <a:gd name="T36" fmla="*/ 2147483647 w 587"/>
              <a:gd name="T37" fmla="*/ 2147483647 h 945"/>
              <a:gd name="T38" fmla="*/ 2147483647 w 587"/>
              <a:gd name="T39" fmla="*/ 2147483647 h 945"/>
              <a:gd name="T40" fmla="*/ 2147483647 w 587"/>
              <a:gd name="T41" fmla="*/ 2147483647 h 945"/>
              <a:gd name="T42" fmla="*/ 2147483647 w 587"/>
              <a:gd name="T43" fmla="*/ 2147483647 h 945"/>
              <a:gd name="T44" fmla="*/ 2147483647 w 587"/>
              <a:gd name="T45" fmla="*/ 2147483647 h 945"/>
              <a:gd name="T46" fmla="*/ 2147483647 w 587"/>
              <a:gd name="T47" fmla="*/ 2147483647 h 945"/>
              <a:gd name="T48" fmla="*/ 2147483647 w 587"/>
              <a:gd name="T49" fmla="*/ 2147483647 h 945"/>
              <a:gd name="T50" fmla="*/ 2147483647 w 587"/>
              <a:gd name="T51" fmla="*/ 2147483647 h 945"/>
              <a:gd name="T52" fmla="*/ 2147483647 w 587"/>
              <a:gd name="T53" fmla="*/ 2147483647 h 945"/>
              <a:gd name="T54" fmla="*/ 2147483647 w 587"/>
              <a:gd name="T55" fmla="*/ 2147483647 h 945"/>
              <a:gd name="T56" fmla="*/ 2147483647 w 587"/>
              <a:gd name="T57" fmla="*/ 2147483647 h 945"/>
              <a:gd name="T58" fmla="*/ 2147483647 w 587"/>
              <a:gd name="T59" fmla="*/ 2147483647 h 945"/>
              <a:gd name="T60" fmla="*/ 2147483647 w 587"/>
              <a:gd name="T61" fmla="*/ 2147483647 h 945"/>
              <a:gd name="T62" fmla="*/ 0 w 587"/>
              <a:gd name="T63" fmla="*/ 2147483647 h 945"/>
              <a:gd name="T64" fmla="*/ 0 w 587"/>
              <a:gd name="T65" fmla="*/ 2147483647 h 9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7"/>
              <a:gd name="T100" fmla="*/ 0 h 945"/>
              <a:gd name="T101" fmla="*/ 587 w 587"/>
              <a:gd name="T102" fmla="*/ 945 h 9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7" h="945">
                <a:moveTo>
                  <a:pt x="0" y="837"/>
                </a:moveTo>
                <a:lnTo>
                  <a:pt x="48" y="637"/>
                </a:lnTo>
                <a:lnTo>
                  <a:pt x="72" y="583"/>
                </a:lnTo>
                <a:lnTo>
                  <a:pt x="51" y="557"/>
                </a:lnTo>
                <a:lnTo>
                  <a:pt x="56" y="532"/>
                </a:lnTo>
                <a:lnTo>
                  <a:pt x="92" y="499"/>
                </a:lnTo>
                <a:lnTo>
                  <a:pt x="150" y="410"/>
                </a:lnTo>
                <a:lnTo>
                  <a:pt x="130" y="380"/>
                </a:lnTo>
                <a:lnTo>
                  <a:pt x="121" y="357"/>
                </a:lnTo>
                <a:lnTo>
                  <a:pt x="125" y="306"/>
                </a:lnTo>
                <a:lnTo>
                  <a:pt x="196" y="0"/>
                </a:lnTo>
                <a:lnTo>
                  <a:pt x="273" y="18"/>
                </a:lnTo>
                <a:lnTo>
                  <a:pt x="247" y="137"/>
                </a:lnTo>
                <a:lnTo>
                  <a:pt x="265" y="179"/>
                </a:lnTo>
                <a:lnTo>
                  <a:pt x="266" y="205"/>
                </a:lnTo>
                <a:lnTo>
                  <a:pt x="258" y="210"/>
                </a:lnTo>
                <a:lnTo>
                  <a:pt x="287" y="238"/>
                </a:lnTo>
                <a:lnTo>
                  <a:pt x="317" y="315"/>
                </a:lnTo>
                <a:lnTo>
                  <a:pt x="328" y="383"/>
                </a:lnTo>
                <a:lnTo>
                  <a:pt x="333" y="420"/>
                </a:lnTo>
                <a:lnTo>
                  <a:pt x="311" y="455"/>
                </a:lnTo>
                <a:lnTo>
                  <a:pt x="326" y="471"/>
                </a:lnTo>
                <a:lnTo>
                  <a:pt x="367" y="448"/>
                </a:lnTo>
                <a:lnTo>
                  <a:pt x="394" y="569"/>
                </a:lnTo>
                <a:lnTo>
                  <a:pt x="413" y="576"/>
                </a:lnTo>
                <a:lnTo>
                  <a:pt x="416" y="611"/>
                </a:lnTo>
                <a:lnTo>
                  <a:pt x="469" y="625"/>
                </a:lnTo>
                <a:lnTo>
                  <a:pt x="553" y="625"/>
                </a:lnTo>
                <a:lnTo>
                  <a:pt x="587" y="641"/>
                </a:lnTo>
                <a:lnTo>
                  <a:pt x="538" y="945"/>
                </a:lnTo>
                <a:lnTo>
                  <a:pt x="268" y="894"/>
                </a:lnTo>
                <a:lnTo>
                  <a:pt x="0" y="837"/>
                </a:lnTo>
                <a:close/>
              </a:path>
            </a:pathLst>
          </a:custGeom>
          <a:solidFill>
            <a:srgbClr val="CC0099"/>
          </a:solidFill>
          <a:ln w="9525">
            <a:solidFill>
              <a:schemeClr val="bg2"/>
            </a:solidFill>
            <a:round/>
            <a:headEnd/>
            <a:tailEnd/>
          </a:ln>
        </p:spPr>
        <p:txBody>
          <a:bodyPr/>
          <a:lstStyle/>
          <a:p>
            <a:endParaRPr lang="en-US"/>
          </a:p>
        </p:txBody>
      </p:sp>
      <p:sp>
        <p:nvSpPr>
          <p:cNvPr id="212" name="Freeform 68"/>
          <p:cNvSpPr>
            <a:spLocks/>
          </p:cNvSpPr>
          <p:nvPr/>
        </p:nvSpPr>
        <p:spPr bwMode="auto">
          <a:xfrm>
            <a:off x="1668463" y="3468688"/>
            <a:ext cx="1060450" cy="1227137"/>
          </a:xfrm>
          <a:custGeom>
            <a:avLst/>
            <a:gdLst>
              <a:gd name="T0" fmla="*/ 2147483647 w 669"/>
              <a:gd name="T1" fmla="*/ 2147483647 h 773"/>
              <a:gd name="T2" fmla="*/ 2147483647 w 669"/>
              <a:gd name="T3" fmla="*/ 2147483647 h 773"/>
              <a:gd name="T4" fmla="*/ 2147483647 w 669"/>
              <a:gd name="T5" fmla="*/ 2147483647 h 773"/>
              <a:gd name="T6" fmla="*/ 2147483647 w 669"/>
              <a:gd name="T7" fmla="*/ 2147483647 h 773"/>
              <a:gd name="T8" fmla="*/ 2147483647 w 669"/>
              <a:gd name="T9" fmla="*/ 2147483647 h 773"/>
              <a:gd name="T10" fmla="*/ 2147483647 w 669"/>
              <a:gd name="T11" fmla="*/ 2147483647 h 773"/>
              <a:gd name="T12" fmla="*/ 2147483647 w 669"/>
              <a:gd name="T13" fmla="*/ 2147483647 h 773"/>
              <a:gd name="T14" fmla="*/ 2147483647 w 669"/>
              <a:gd name="T15" fmla="*/ 2147483647 h 773"/>
              <a:gd name="T16" fmla="*/ 2147483647 w 669"/>
              <a:gd name="T17" fmla="*/ 2147483647 h 773"/>
              <a:gd name="T18" fmla="*/ 2147483647 w 669"/>
              <a:gd name="T19" fmla="*/ 2147483647 h 773"/>
              <a:gd name="T20" fmla="*/ 2147483647 w 669"/>
              <a:gd name="T21" fmla="*/ 0 h 773"/>
              <a:gd name="T22" fmla="*/ 2147483647 w 669"/>
              <a:gd name="T23" fmla="*/ 2147483647 h 773"/>
              <a:gd name="T24" fmla="*/ 2147483647 w 669"/>
              <a:gd name="T25" fmla="*/ 2147483647 h 773"/>
              <a:gd name="T26" fmla="*/ 2147483647 w 669"/>
              <a:gd name="T27" fmla="*/ 2147483647 h 773"/>
              <a:gd name="T28" fmla="*/ 2147483647 w 669"/>
              <a:gd name="T29" fmla="*/ 2147483647 h 773"/>
              <a:gd name="T30" fmla="*/ 2147483647 w 669"/>
              <a:gd name="T31" fmla="*/ 2147483647 h 773"/>
              <a:gd name="T32" fmla="*/ 0 w 669"/>
              <a:gd name="T33" fmla="*/ 2147483647 h 773"/>
              <a:gd name="T34" fmla="*/ 2147483647 w 669"/>
              <a:gd name="T35" fmla="*/ 2147483647 h 773"/>
              <a:gd name="T36" fmla="*/ 2147483647 w 669"/>
              <a:gd name="T37" fmla="*/ 2147483647 h 7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9"/>
              <a:gd name="T58" fmla="*/ 0 h 773"/>
              <a:gd name="T59" fmla="*/ 669 w 669"/>
              <a:gd name="T60" fmla="*/ 773 h 7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9" h="773">
                <a:moveTo>
                  <a:pt x="42" y="492"/>
                </a:moveTo>
                <a:lnTo>
                  <a:pt x="25" y="464"/>
                </a:lnTo>
                <a:lnTo>
                  <a:pt x="34" y="420"/>
                </a:lnTo>
                <a:lnTo>
                  <a:pt x="78" y="348"/>
                </a:lnTo>
                <a:lnTo>
                  <a:pt x="111" y="327"/>
                </a:lnTo>
                <a:lnTo>
                  <a:pt x="92" y="301"/>
                </a:lnTo>
                <a:lnTo>
                  <a:pt x="80" y="231"/>
                </a:lnTo>
                <a:lnTo>
                  <a:pt x="94" y="100"/>
                </a:lnTo>
                <a:lnTo>
                  <a:pt x="116" y="93"/>
                </a:lnTo>
                <a:lnTo>
                  <a:pt x="153" y="115"/>
                </a:lnTo>
                <a:lnTo>
                  <a:pt x="186" y="0"/>
                </a:lnTo>
                <a:lnTo>
                  <a:pt x="669" y="82"/>
                </a:lnTo>
                <a:lnTo>
                  <a:pt x="568" y="773"/>
                </a:lnTo>
                <a:lnTo>
                  <a:pt x="420" y="752"/>
                </a:lnTo>
                <a:lnTo>
                  <a:pt x="327" y="726"/>
                </a:lnTo>
                <a:lnTo>
                  <a:pt x="138" y="649"/>
                </a:lnTo>
                <a:lnTo>
                  <a:pt x="0" y="530"/>
                </a:lnTo>
                <a:lnTo>
                  <a:pt x="42" y="492"/>
                </a:lnTo>
                <a:close/>
              </a:path>
            </a:pathLst>
          </a:custGeom>
          <a:solidFill>
            <a:srgbClr val="FF99CC"/>
          </a:solidFill>
          <a:ln w="9525">
            <a:solidFill>
              <a:schemeClr val="bg2"/>
            </a:solidFill>
            <a:round/>
            <a:headEnd/>
            <a:tailEnd/>
          </a:ln>
        </p:spPr>
        <p:txBody>
          <a:bodyPr/>
          <a:lstStyle/>
          <a:p>
            <a:endParaRPr lang="en-US"/>
          </a:p>
        </p:txBody>
      </p:sp>
      <p:sp>
        <p:nvSpPr>
          <p:cNvPr id="213" name="Freeform 69"/>
          <p:cNvSpPr>
            <a:spLocks/>
          </p:cNvSpPr>
          <p:nvPr/>
        </p:nvSpPr>
        <p:spPr bwMode="auto">
          <a:xfrm>
            <a:off x="2546350" y="1997075"/>
            <a:ext cx="1098550" cy="904875"/>
          </a:xfrm>
          <a:custGeom>
            <a:avLst/>
            <a:gdLst>
              <a:gd name="T0" fmla="*/ 0 w 692"/>
              <a:gd name="T1" fmla="*/ 2147483647 h 570"/>
              <a:gd name="T2" fmla="*/ 2147483647 w 692"/>
              <a:gd name="T3" fmla="*/ 0 h 570"/>
              <a:gd name="T4" fmla="*/ 2147483647 w 692"/>
              <a:gd name="T5" fmla="*/ 2147483647 h 570"/>
              <a:gd name="T6" fmla="*/ 2147483647 w 692"/>
              <a:gd name="T7" fmla="*/ 2147483647 h 570"/>
              <a:gd name="T8" fmla="*/ 2147483647 w 692"/>
              <a:gd name="T9" fmla="*/ 2147483647 h 570"/>
              <a:gd name="T10" fmla="*/ 2147483647 w 692"/>
              <a:gd name="T11" fmla="*/ 2147483647 h 570"/>
              <a:gd name="T12" fmla="*/ 2147483647 w 692"/>
              <a:gd name="T13" fmla="*/ 2147483647 h 570"/>
              <a:gd name="T14" fmla="*/ 0 w 692"/>
              <a:gd name="T15" fmla="*/ 2147483647 h 570"/>
              <a:gd name="T16" fmla="*/ 0 w 692"/>
              <a:gd name="T17" fmla="*/ 2147483647 h 5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2"/>
              <a:gd name="T28" fmla="*/ 0 h 570"/>
              <a:gd name="T29" fmla="*/ 692 w 692"/>
              <a:gd name="T30" fmla="*/ 570 h 5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2" h="570">
                <a:moveTo>
                  <a:pt x="0" y="488"/>
                </a:moveTo>
                <a:lnTo>
                  <a:pt x="82" y="0"/>
                </a:lnTo>
                <a:lnTo>
                  <a:pt x="356" y="42"/>
                </a:lnTo>
                <a:lnTo>
                  <a:pt x="692" y="77"/>
                </a:lnTo>
                <a:lnTo>
                  <a:pt x="668" y="323"/>
                </a:lnTo>
                <a:lnTo>
                  <a:pt x="646" y="570"/>
                </a:lnTo>
                <a:lnTo>
                  <a:pt x="187" y="517"/>
                </a:lnTo>
                <a:lnTo>
                  <a:pt x="0" y="488"/>
                </a:lnTo>
                <a:close/>
              </a:path>
            </a:pathLst>
          </a:custGeom>
          <a:solidFill>
            <a:srgbClr val="FF99CC"/>
          </a:solidFill>
          <a:ln w="9525">
            <a:solidFill>
              <a:schemeClr val="bg2"/>
            </a:solidFill>
            <a:round/>
            <a:headEnd/>
            <a:tailEnd/>
          </a:ln>
        </p:spPr>
        <p:txBody>
          <a:bodyPr/>
          <a:lstStyle/>
          <a:p>
            <a:endParaRPr lang="en-US"/>
          </a:p>
        </p:txBody>
      </p:sp>
      <p:sp>
        <p:nvSpPr>
          <p:cNvPr id="214" name="Freeform 70"/>
          <p:cNvSpPr>
            <a:spLocks/>
          </p:cNvSpPr>
          <p:nvPr/>
        </p:nvSpPr>
        <p:spPr bwMode="auto">
          <a:xfrm>
            <a:off x="2728913" y="2817813"/>
            <a:ext cx="1136650" cy="895350"/>
          </a:xfrm>
          <a:custGeom>
            <a:avLst/>
            <a:gdLst>
              <a:gd name="T0" fmla="*/ 2147483647 w 715"/>
              <a:gd name="T1" fmla="*/ 0 h 564"/>
              <a:gd name="T2" fmla="*/ 2147483647 w 715"/>
              <a:gd name="T3" fmla="*/ 2147483647 h 564"/>
              <a:gd name="T4" fmla="*/ 2147483647 w 715"/>
              <a:gd name="T5" fmla="*/ 2147483647 h 564"/>
              <a:gd name="T6" fmla="*/ 2147483647 w 715"/>
              <a:gd name="T7" fmla="*/ 2147483647 h 564"/>
              <a:gd name="T8" fmla="*/ 2147483647 w 715"/>
              <a:gd name="T9" fmla="*/ 2147483647 h 564"/>
              <a:gd name="T10" fmla="*/ 2147483647 w 715"/>
              <a:gd name="T11" fmla="*/ 2147483647 h 564"/>
              <a:gd name="T12" fmla="*/ 2147483647 w 715"/>
              <a:gd name="T13" fmla="*/ 2147483647 h 564"/>
              <a:gd name="T14" fmla="*/ 0 w 715"/>
              <a:gd name="T15" fmla="*/ 2147483647 h 564"/>
              <a:gd name="T16" fmla="*/ 2147483647 w 715"/>
              <a:gd name="T17" fmla="*/ 0 h 564"/>
              <a:gd name="T18" fmla="*/ 2147483647 w 715"/>
              <a:gd name="T19" fmla="*/ 0 h 5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5"/>
              <a:gd name="T31" fmla="*/ 0 h 564"/>
              <a:gd name="T32" fmla="*/ 715 w 715"/>
              <a:gd name="T33" fmla="*/ 564 h 5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5" h="564">
                <a:moveTo>
                  <a:pt x="72" y="0"/>
                </a:moveTo>
                <a:lnTo>
                  <a:pt x="531" y="53"/>
                </a:lnTo>
                <a:lnTo>
                  <a:pt x="715" y="69"/>
                </a:lnTo>
                <a:lnTo>
                  <a:pt x="708" y="191"/>
                </a:lnTo>
                <a:lnTo>
                  <a:pt x="683" y="564"/>
                </a:lnTo>
                <a:lnTo>
                  <a:pt x="589" y="557"/>
                </a:lnTo>
                <a:lnTo>
                  <a:pt x="297" y="531"/>
                </a:lnTo>
                <a:lnTo>
                  <a:pt x="0" y="492"/>
                </a:lnTo>
                <a:lnTo>
                  <a:pt x="72" y="0"/>
                </a:lnTo>
                <a:close/>
              </a:path>
            </a:pathLst>
          </a:custGeom>
          <a:solidFill>
            <a:srgbClr val="CC0099"/>
          </a:solidFill>
          <a:ln w="9525">
            <a:solidFill>
              <a:schemeClr val="bg2"/>
            </a:solidFill>
            <a:round/>
            <a:headEnd/>
            <a:tailEnd/>
          </a:ln>
        </p:spPr>
        <p:txBody>
          <a:bodyPr/>
          <a:lstStyle/>
          <a:p>
            <a:endParaRPr lang="en-US"/>
          </a:p>
        </p:txBody>
      </p:sp>
      <p:sp>
        <p:nvSpPr>
          <p:cNvPr id="215" name="Freeform 71"/>
          <p:cNvSpPr>
            <a:spLocks/>
          </p:cNvSpPr>
          <p:nvPr/>
        </p:nvSpPr>
        <p:spPr bwMode="auto">
          <a:xfrm>
            <a:off x="2570163" y="3598863"/>
            <a:ext cx="1093787" cy="1116012"/>
          </a:xfrm>
          <a:custGeom>
            <a:avLst/>
            <a:gdLst>
              <a:gd name="T0" fmla="*/ 2147483647 w 690"/>
              <a:gd name="T1" fmla="*/ 2147483647 h 703"/>
              <a:gd name="T2" fmla="*/ 2147483647 w 690"/>
              <a:gd name="T3" fmla="*/ 2147483647 h 703"/>
              <a:gd name="T4" fmla="*/ 2147483647 w 690"/>
              <a:gd name="T5" fmla="*/ 2147483647 h 703"/>
              <a:gd name="T6" fmla="*/ 2147483647 w 690"/>
              <a:gd name="T7" fmla="*/ 2147483647 h 703"/>
              <a:gd name="T8" fmla="*/ 2147483647 w 690"/>
              <a:gd name="T9" fmla="*/ 2147483647 h 703"/>
              <a:gd name="T10" fmla="*/ 2147483647 w 690"/>
              <a:gd name="T11" fmla="*/ 2147483647 h 703"/>
              <a:gd name="T12" fmla="*/ 2147483647 w 690"/>
              <a:gd name="T13" fmla="*/ 2147483647 h 703"/>
              <a:gd name="T14" fmla="*/ 2147483647 w 690"/>
              <a:gd name="T15" fmla="*/ 0 h 703"/>
              <a:gd name="T16" fmla="*/ 0 w 690"/>
              <a:gd name="T17" fmla="*/ 2147483647 h 703"/>
              <a:gd name="T18" fmla="*/ 2147483647 w 690"/>
              <a:gd name="T19" fmla="*/ 2147483647 h 703"/>
              <a:gd name="T20" fmla="*/ 2147483647 w 690"/>
              <a:gd name="T21" fmla="*/ 2147483647 h 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0"/>
              <a:gd name="T34" fmla="*/ 0 h 703"/>
              <a:gd name="T35" fmla="*/ 690 w 690"/>
              <a:gd name="T36" fmla="*/ 703 h 7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0" h="703">
                <a:moveTo>
                  <a:pt x="87" y="703"/>
                </a:moveTo>
                <a:lnTo>
                  <a:pt x="96" y="651"/>
                </a:lnTo>
                <a:lnTo>
                  <a:pt x="268" y="674"/>
                </a:lnTo>
                <a:lnTo>
                  <a:pt x="261" y="647"/>
                </a:lnTo>
                <a:lnTo>
                  <a:pt x="633" y="682"/>
                </a:lnTo>
                <a:lnTo>
                  <a:pt x="690" y="65"/>
                </a:lnTo>
                <a:lnTo>
                  <a:pt x="398" y="39"/>
                </a:lnTo>
                <a:lnTo>
                  <a:pt x="101" y="0"/>
                </a:lnTo>
                <a:lnTo>
                  <a:pt x="0" y="691"/>
                </a:lnTo>
                <a:lnTo>
                  <a:pt x="87" y="703"/>
                </a:lnTo>
                <a:close/>
              </a:path>
            </a:pathLst>
          </a:custGeom>
          <a:solidFill>
            <a:srgbClr val="FF99CC"/>
          </a:solidFill>
          <a:ln w="9525">
            <a:solidFill>
              <a:schemeClr val="bg2"/>
            </a:solidFill>
            <a:round/>
            <a:headEnd/>
            <a:tailEnd/>
          </a:ln>
        </p:spPr>
        <p:txBody>
          <a:bodyPr/>
          <a:lstStyle/>
          <a:p>
            <a:endParaRPr lang="en-US"/>
          </a:p>
        </p:txBody>
      </p:sp>
      <p:sp>
        <p:nvSpPr>
          <p:cNvPr id="216" name="Freeform 72"/>
          <p:cNvSpPr>
            <a:spLocks/>
          </p:cNvSpPr>
          <p:nvPr/>
        </p:nvSpPr>
        <p:spPr bwMode="auto">
          <a:xfrm>
            <a:off x="2982913" y="3805238"/>
            <a:ext cx="2178050" cy="2101850"/>
          </a:xfrm>
          <a:custGeom>
            <a:avLst/>
            <a:gdLst>
              <a:gd name="T0" fmla="*/ 0 w 1371"/>
              <a:gd name="T1" fmla="*/ 2147483647 h 1324"/>
              <a:gd name="T2" fmla="*/ 2147483647 w 1371"/>
              <a:gd name="T3" fmla="*/ 2147483647 h 1324"/>
              <a:gd name="T4" fmla="*/ 2147483647 w 1371"/>
              <a:gd name="T5" fmla="*/ 0 h 1324"/>
              <a:gd name="T6" fmla="*/ 2147483647 w 1371"/>
              <a:gd name="T7" fmla="*/ 2147483647 h 1324"/>
              <a:gd name="T8" fmla="*/ 2147483647 w 1371"/>
              <a:gd name="T9" fmla="*/ 2147483647 h 1324"/>
              <a:gd name="T10" fmla="*/ 2147483647 w 1371"/>
              <a:gd name="T11" fmla="*/ 2147483647 h 1324"/>
              <a:gd name="T12" fmla="*/ 2147483647 w 1371"/>
              <a:gd name="T13" fmla="*/ 2147483647 h 1324"/>
              <a:gd name="T14" fmla="*/ 2147483647 w 1371"/>
              <a:gd name="T15" fmla="*/ 2147483647 h 1324"/>
              <a:gd name="T16" fmla="*/ 2147483647 w 1371"/>
              <a:gd name="T17" fmla="*/ 2147483647 h 1324"/>
              <a:gd name="T18" fmla="*/ 2147483647 w 1371"/>
              <a:gd name="T19" fmla="*/ 2147483647 h 1324"/>
              <a:gd name="T20" fmla="*/ 2147483647 w 1371"/>
              <a:gd name="T21" fmla="*/ 2147483647 h 1324"/>
              <a:gd name="T22" fmla="*/ 2147483647 w 1371"/>
              <a:gd name="T23" fmla="*/ 2147483647 h 1324"/>
              <a:gd name="T24" fmla="*/ 2147483647 w 1371"/>
              <a:gd name="T25" fmla="*/ 2147483647 h 1324"/>
              <a:gd name="T26" fmla="*/ 2147483647 w 1371"/>
              <a:gd name="T27" fmla="*/ 2147483647 h 1324"/>
              <a:gd name="T28" fmla="*/ 2147483647 w 1371"/>
              <a:gd name="T29" fmla="*/ 2147483647 h 1324"/>
              <a:gd name="T30" fmla="*/ 2147483647 w 1371"/>
              <a:gd name="T31" fmla="*/ 2147483647 h 1324"/>
              <a:gd name="T32" fmla="*/ 2147483647 w 1371"/>
              <a:gd name="T33" fmla="*/ 2147483647 h 1324"/>
              <a:gd name="T34" fmla="*/ 2147483647 w 1371"/>
              <a:gd name="T35" fmla="*/ 2147483647 h 1324"/>
              <a:gd name="T36" fmla="*/ 2147483647 w 1371"/>
              <a:gd name="T37" fmla="*/ 2147483647 h 1324"/>
              <a:gd name="T38" fmla="*/ 2147483647 w 1371"/>
              <a:gd name="T39" fmla="*/ 2147483647 h 1324"/>
              <a:gd name="T40" fmla="*/ 2147483647 w 1371"/>
              <a:gd name="T41" fmla="*/ 2147483647 h 1324"/>
              <a:gd name="T42" fmla="*/ 2147483647 w 1371"/>
              <a:gd name="T43" fmla="*/ 2147483647 h 1324"/>
              <a:gd name="T44" fmla="*/ 2147483647 w 1371"/>
              <a:gd name="T45" fmla="*/ 2147483647 h 1324"/>
              <a:gd name="T46" fmla="*/ 2147483647 w 1371"/>
              <a:gd name="T47" fmla="*/ 2147483647 h 1324"/>
              <a:gd name="T48" fmla="*/ 2147483647 w 1371"/>
              <a:gd name="T49" fmla="*/ 2147483647 h 1324"/>
              <a:gd name="T50" fmla="*/ 2147483647 w 1371"/>
              <a:gd name="T51" fmla="*/ 2147483647 h 1324"/>
              <a:gd name="T52" fmla="*/ 2147483647 w 1371"/>
              <a:gd name="T53" fmla="*/ 2147483647 h 1324"/>
              <a:gd name="T54" fmla="*/ 2147483647 w 1371"/>
              <a:gd name="T55" fmla="*/ 2147483647 h 1324"/>
              <a:gd name="T56" fmla="*/ 2147483647 w 1371"/>
              <a:gd name="T57" fmla="*/ 2147483647 h 1324"/>
              <a:gd name="T58" fmla="*/ 2147483647 w 1371"/>
              <a:gd name="T59" fmla="*/ 2147483647 h 1324"/>
              <a:gd name="T60" fmla="*/ 2147483647 w 1371"/>
              <a:gd name="T61" fmla="*/ 2147483647 h 1324"/>
              <a:gd name="T62" fmla="*/ 2147483647 w 1371"/>
              <a:gd name="T63" fmla="*/ 2147483647 h 1324"/>
              <a:gd name="T64" fmla="*/ 2147483647 w 1371"/>
              <a:gd name="T65" fmla="*/ 2147483647 h 1324"/>
              <a:gd name="T66" fmla="*/ 2147483647 w 1371"/>
              <a:gd name="T67" fmla="*/ 2147483647 h 1324"/>
              <a:gd name="T68" fmla="*/ 2147483647 w 1371"/>
              <a:gd name="T69" fmla="*/ 2147483647 h 1324"/>
              <a:gd name="T70" fmla="*/ 2147483647 w 1371"/>
              <a:gd name="T71" fmla="*/ 2147483647 h 1324"/>
              <a:gd name="T72" fmla="*/ 2147483647 w 1371"/>
              <a:gd name="T73" fmla="*/ 2147483647 h 1324"/>
              <a:gd name="T74" fmla="*/ 2147483647 w 1371"/>
              <a:gd name="T75" fmla="*/ 2147483647 h 1324"/>
              <a:gd name="T76" fmla="*/ 2147483647 w 1371"/>
              <a:gd name="T77" fmla="*/ 2147483647 h 1324"/>
              <a:gd name="T78" fmla="*/ 2147483647 w 1371"/>
              <a:gd name="T79" fmla="*/ 2147483647 h 1324"/>
              <a:gd name="T80" fmla="*/ 2147483647 w 1371"/>
              <a:gd name="T81" fmla="*/ 2147483647 h 1324"/>
              <a:gd name="T82" fmla="*/ 2147483647 w 1371"/>
              <a:gd name="T83" fmla="*/ 2147483647 h 1324"/>
              <a:gd name="T84" fmla="*/ 2147483647 w 1371"/>
              <a:gd name="T85" fmla="*/ 2147483647 h 1324"/>
              <a:gd name="T86" fmla="*/ 2147483647 w 1371"/>
              <a:gd name="T87" fmla="*/ 2147483647 h 1324"/>
              <a:gd name="T88" fmla="*/ 2147483647 w 1371"/>
              <a:gd name="T89" fmla="*/ 2147483647 h 1324"/>
              <a:gd name="T90" fmla="*/ 2147483647 w 1371"/>
              <a:gd name="T91" fmla="*/ 2147483647 h 1324"/>
              <a:gd name="T92" fmla="*/ 2147483647 w 1371"/>
              <a:gd name="T93" fmla="*/ 2147483647 h 1324"/>
              <a:gd name="T94" fmla="*/ 2147483647 w 1371"/>
              <a:gd name="T95" fmla="*/ 2147483647 h 1324"/>
              <a:gd name="T96" fmla="*/ 2147483647 w 1371"/>
              <a:gd name="T97" fmla="*/ 2147483647 h 1324"/>
              <a:gd name="T98" fmla="*/ 2147483647 w 1371"/>
              <a:gd name="T99" fmla="*/ 2147483647 h 1324"/>
              <a:gd name="T100" fmla="*/ 0 w 1371"/>
              <a:gd name="T101" fmla="*/ 2147483647 h 1324"/>
              <a:gd name="T102" fmla="*/ 0 w 1371"/>
              <a:gd name="T103" fmla="*/ 2147483647 h 13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71"/>
              <a:gd name="T157" fmla="*/ 0 h 1324"/>
              <a:gd name="T158" fmla="*/ 1371 w 1371"/>
              <a:gd name="T159" fmla="*/ 1324 h 13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71" h="1324">
                <a:moveTo>
                  <a:pt x="0" y="517"/>
                </a:moveTo>
                <a:lnTo>
                  <a:pt x="372" y="552"/>
                </a:lnTo>
                <a:lnTo>
                  <a:pt x="424" y="0"/>
                </a:lnTo>
                <a:lnTo>
                  <a:pt x="721" y="17"/>
                </a:lnTo>
                <a:lnTo>
                  <a:pt x="710" y="255"/>
                </a:lnTo>
                <a:lnTo>
                  <a:pt x="739" y="280"/>
                </a:lnTo>
                <a:lnTo>
                  <a:pt x="767" y="280"/>
                </a:lnTo>
                <a:lnTo>
                  <a:pt x="789" y="302"/>
                </a:lnTo>
                <a:lnTo>
                  <a:pt x="833" y="313"/>
                </a:lnTo>
                <a:lnTo>
                  <a:pt x="924" y="353"/>
                </a:lnTo>
                <a:lnTo>
                  <a:pt x="939" y="336"/>
                </a:lnTo>
                <a:lnTo>
                  <a:pt x="997" y="370"/>
                </a:lnTo>
                <a:lnTo>
                  <a:pt x="1074" y="369"/>
                </a:lnTo>
                <a:lnTo>
                  <a:pt x="1127" y="353"/>
                </a:lnTo>
                <a:lnTo>
                  <a:pt x="1200" y="339"/>
                </a:lnTo>
                <a:lnTo>
                  <a:pt x="1267" y="376"/>
                </a:lnTo>
                <a:lnTo>
                  <a:pt x="1277" y="388"/>
                </a:lnTo>
                <a:lnTo>
                  <a:pt x="1313" y="388"/>
                </a:lnTo>
                <a:lnTo>
                  <a:pt x="1320" y="584"/>
                </a:lnTo>
                <a:lnTo>
                  <a:pt x="1371" y="680"/>
                </a:lnTo>
                <a:lnTo>
                  <a:pt x="1352" y="755"/>
                </a:lnTo>
                <a:lnTo>
                  <a:pt x="1356" y="818"/>
                </a:lnTo>
                <a:lnTo>
                  <a:pt x="1333" y="850"/>
                </a:lnTo>
                <a:lnTo>
                  <a:pt x="1342" y="860"/>
                </a:lnTo>
                <a:lnTo>
                  <a:pt x="1286" y="878"/>
                </a:lnTo>
                <a:lnTo>
                  <a:pt x="1241" y="883"/>
                </a:lnTo>
                <a:lnTo>
                  <a:pt x="1250" y="850"/>
                </a:lnTo>
                <a:lnTo>
                  <a:pt x="1226" y="869"/>
                </a:lnTo>
                <a:lnTo>
                  <a:pt x="1228" y="908"/>
                </a:lnTo>
                <a:lnTo>
                  <a:pt x="1197" y="948"/>
                </a:lnTo>
                <a:lnTo>
                  <a:pt x="1035" y="1032"/>
                </a:lnTo>
                <a:lnTo>
                  <a:pt x="983" y="1086"/>
                </a:lnTo>
                <a:lnTo>
                  <a:pt x="936" y="1203"/>
                </a:lnTo>
                <a:lnTo>
                  <a:pt x="975" y="1324"/>
                </a:lnTo>
                <a:lnTo>
                  <a:pt x="937" y="1324"/>
                </a:lnTo>
                <a:lnTo>
                  <a:pt x="762" y="1261"/>
                </a:lnTo>
                <a:lnTo>
                  <a:pt x="743" y="1209"/>
                </a:lnTo>
                <a:lnTo>
                  <a:pt x="724" y="1186"/>
                </a:lnTo>
                <a:lnTo>
                  <a:pt x="719" y="1116"/>
                </a:lnTo>
                <a:lnTo>
                  <a:pt x="685" y="1091"/>
                </a:lnTo>
                <a:lnTo>
                  <a:pt x="591" y="906"/>
                </a:lnTo>
                <a:lnTo>
                  <a:pt x="545" y="871"/>
                </a:lnTo>
                <a:lnTo>
                  <a:pt x="531" y="841"/>
                </a:lnTo>
                <a:lnTo>
                  <a:pt x="393" y="834"/>
                </a:lnTo>
                <a:lnTo>
                  <a:pt x="319" y="922"/>
                </a:lnTo>
                <a:lnTo>
                  <a:pt x="195" y="831"/>
                </a:lnTo>
                <a:lnTo>
                  <a:pt x="157" y="705"/>
                </a:lnTo>
                <a:lnTo>
                  <a:pt x="38" y="587"/>
                </a:lnTo>
                <a:lnTo>
                  <a:pt x="24" y="549"/>
                </a:lnTo>
                <a:lnTo>
                  <a:pt x="7" y="544"/>
                </a:lnTo>
                <a:lnTo>
                  <a:pt x="0" y="517"/>
                </a:lnTo>
                <a:close/>
              </a:path>
            </a:pathLst>
          </a:custGeom>
          <a:solidFill>
            <a:srgbClr val="FF99CC"/>
          </a:solidFill>
          <a:ln w="9525">
            <a:solidFill>
              <a:schemeClr val="bg2"/>
            </a:solidFill>
            <a:round/>
            <a:headEnd/>
            <a:tailEnd/>
          </a:ln>
        </p:spPr>
        <p:txBody>
          <a:bodyPr/>
          <a:lstStyle/>
          <a:p>
            <a:endParaRPr lang="en-US"/>
          </a:p>
        </p:txBody>
      </p:sp>
      <p:sp>
        <p:nvSpPr>
          <p:cNvPr id="217" name="Freeform 73"/>
          <p:cNvSpPr>
            <a:spLocks/>
          </p:cNvSpPr>
          <p:nvPr/>
        </p:nvSpPr>
        <p:spPr bwMode="auto">
          <a:xfrm>
            <a:off x="3662363" y="1343025"/>
            <a:ext cx="1022350" cy="644525"/>
          </a:xfrm>
          <a:custGeom>
            <a:avLst/>
            <a:gdLst>
              <a:gd name="T0" fmla="*/ 2147483647 w 645"/>
              <a:gd name="T1" fmla="*/ 0 h 406"/>
              <a:gd name="T2" fmla="*/ 2147483647 w 645"/>
              <a:gd name="T3" fmla="*/ 2147483647 h 406"/>
              <a:gd name="T4" fmla="*/ 2147483647 w 645"/>
              <a:gd name="T5" fmla="*/ 2147483647 h 406"/>
              <a:gd name="T6" fmla="*/ 2147483647 w 645"/>
              <a:gd name="T7" fmla="*/ 2147483647 h 406"/>
              <a:gd name="T8" fmla="*/ 2147483647 w 645"/>
              <a:gd name="T9" fmla="*/ 2147483647 h 406"/>
              <a:gd name="T10" fmla="*/ 2147483647 w 645"/>
              <a:gd name="T11" fmla="*/ 2147483647 h 406"/>
              <a:gd name="T12" fmla="*/ 2147483647 w 645"/>
              <a:gd name="T13" fmla="*/ 2147483647 h 406"/>
              <a:gd name="T14" fmla="*/ 0 w 645"/>
              <a:gd name="T15" fmla="*/ 2147483647 h 406"/>
              <a:gd name="T16" fmla="*/ 2147483647 w 645"/>
              <a:gd name="T17" fmla="*/ 0 h 406"/>
              <a:gd name="T18" fmla="*/ 2147483647 w 645"/>
              <a:gd name="T19" fmla="*/ 0 h 4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5"/>
              <a:gd name="T31" fmla="*/ 0 h 406"/>
              <a:gd name="T32" fmla="*/ 645 w 645"/>
              <a:gd name="T33" fmla="*/ 406 h 4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5" h="406">
                <a:moveTo>
                  <a:pt x="34" y="0"/>
                </a:moveTo>
                <a:lnTo>
                  <a:pt x="596" y="30"/>
                </a:lnTo>
                <a:lnTo>
                  <a:pt x="599" y="132"/>
                </a:lnTo>
                <a:lnTo>
                  <a:pt x="625" y="216"/>
                </a:lnTo>
                <a:lnTo>
                  <a:pt x="628" y="321"/>
                </a:lnTo>
                <a:lnTo>
                  <a:pt x="645" y="406"/>
                </a:lnTo>
                <a:lnTo>
                  <a:pt x="306" y="396"/>
                </a:lnTo>
                <a:lnTo>
                  <a:pt x="0" y="373"/>
                </a:lnTo>
                <a:lnTo>
                  <a:pt x="34" y="0"/>
                </a:lnTo>
                <a:close/>
              </a:path>
            </a:pathLst>
          </a:custGeom>
          <a:solidFill>
            <a:srgbClr val="CC0099"/>
          </a:solidFill>
          <a:ln w="9525">
            <a:solidFill>
              <a:schemeClr val="bg2"/>
            </a:solidFill>
            <a:round/>
            <a:headEnd/>
            <a:tailEnd/>
          </a:ln>
        </p:spPr>
        <p:txBody>
          <a:bodyPr/>
          <a:lstStyle/>
          <a:p>
            <a:endParaRPr lang="en-US"/>
          </a:p>
        </p:txBody>
      </p:sp>
      <p:sp>
        <p:nvSpPr>
          <p:cNvPr id="218" name="Freeform 74"/>
          <p:cNvSpPr>
            <a:spLocks/>
          </p:cNvSpPr>
          <p:nvPr/>
        </p:nvSpPr>
        <p:spPr bwMode="auto">
          <a:xfrm>
            <a:off x="3606800" y="1935163"/>
            <a:ext cx="1093788" cy="733425"/>
          </a:xfrm>
          <a:custGeom>
            <a:avLst/>
            <a:gdLst>
              <a:gd name="T0" fmla="*/ 2147483647 w 689"/>
              <a:gd name="T1" fmla="*/ 0 h 462"/>
              <a:gd name="T2" fmla="*/ 2147483647 w 689"/>
              <a:gd name="T3" fmla="*/ 2147483647 h 462"/>
              <a:gd name="T4" fmla="*/ 2147483647 w 689"/>
              <a:gd name="T5" fmla="*/ 2147483647 h 462"/>
              <a:gd name="T6" fmla="*/ 2147483647 w 689"/>
              <a:gd name="T7" fmla="*/ 2147483647 h 462"/>
              <a:gd name="T8" fmla="*/ 2147483647 w 689"/>
              <a:gd name="T9" fmla="*/ 2147483647 h 462"/>
              <a:gd name="T10" fmla="*/ 2147483647 w 689"/>
              <a:gd name="T11" fmla="*/ 2147483647 h 462"/>
              <a:gd name="T12" fmla="*/ 2147483647 w 689"/>
              <a:gd name="T13" fmla="*/ 2147483647 h 462"/>
              <a:gd name="T14" fmla="*/ 2147483647 w 689"/>
              <a:gd name="T15" fmla="*/ 2147483647 h 462"/>
              <a:gd name="T16" fmla="*/ 2147483647 w 689"/>
              <a:gd name="T17" fmla="*/ 2147483647 h 462"/>
              <a:gd name="T18" fmla="*/ 2147483647 w 689"/>
              <a:gd name="T19" fmla="*/ 2147483647 h 462"/>
              <a:gd name="T20" fmla="*/ 2147483647 w 689"/>
              <a:gd name="T21" fmla="*/ 2147483647 h 462"/>
              <a:gd name="T22" fmla="*/ 2147483647 w 689"/>
              <a:gd name="T23" fmla="*/ 2147483647 h 462"/>
              <a:gd name="T24" fmla="*/ 2147483647 w 689"/>
              <a:gd name="T25" fmla="*/ 2147483647 h 462"/>
              <a:gd name="T26" fmla="*/ 2147483647 w 689"/>
              <a:gd name="T27" fmla="*/ 2147483647 h 462"/>
              <a:gd name="T28" fmla="*/ 2147483647 w 689"/>
              <a:gd name="T29" fmla="*/ 2147483647 h 462"/>
              <a:gd name="T30" fmla="*/ 2147483647 w 689"/>
              <a:gd name="T31" fmla="*/ 2147483647 h 462"/>
              <a:gd name="T32" fmla="*/ 0 w 689"/>
              <a:gd name="T33" fmla="*/ 2147483647 h 462"/>
              <a:gd name="T34" fmla="*/ 2147483647 w 689"/>
              <a:gd name="T35" fmla="*/ 0 h 462"/>
              <a:gd name="T36" fmla="*/ 2147483647 w 689"/>
              <a:gd name="T37" fmla="*/ 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9"/>
              <a:gd name="T58" fmla="*/ 0 h 462"/>
              <a:gd name="T59" fmla="*/ 689 w 689"/>
              <a:gd name="T60" fmla="*/ 462 h 4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9" h="462">
                <a:moveTo>
                  <a:pt x="34" y="0"/>
                </a:moveTo>
                <a:lnTo>
                  <a:pt x="340" y="23"/>
                </a:lnTo>
                <a:lnTo>
                  <a:pt x="679" y="33"/>
                </a:lnTo>
                <a:lnTo>
                  <a:pt x="657" y="77"/>
                </a:lnTo>
                <a:lnTo>
                  <a:pt x="689" y="109"/>
                </a:lnTo>
                <a:lnTo>
                  <a:pt x="688" y="336"/>
                </a:lnTo>
                <a:lnTo>
                  <a:pt x="674" y="334"/>
                </a:lnTo>
                <a:lnTo>
                  <a:pt x="676" y="364"/>
                </a:lnTo>
                <a:lnTo>
                  <a:pt x="686" y="387"/>
                </a:lnTo>
                <a:lnTo>
                  <a:pt x="679" y="408"/>
                </a:lnTo>
                <a:lnTo>
                  <a:pt x="686" y="462"/>
                </a:lnTo>
                <a:lnTo>
                  <a:pt x="671" y="457"/>
                </a:lnTo>
                <a:lnTo>
                  <a:pt x="654" y="436"/>
                </a:lnTo>
                <a:lnTo>
                  <a:pt x="592" y="415"/>
                </a:lnTo>
                <a:lnTo>
                  <a:pt x="532" y="418"/>
                </a:lnTo>
                <a:lnTo>
                  <a:pt x="498" y="392"/>
                </a:lnTo>
                <a:lnTo>
                  <a:pt x="0" y="362"/>
                </a:lnTo>
                <a:lnTo>
                  <a:pt x="34" y="0"/>
                </a:lnTo>
                <a:close/>
              </a:path>
            </a:pathLst>
          </a:custGeom>
          <a:solidFill>
            <a:srgbClr val="FF99CC"/>
          </a:solidFill>
          <a:ln w="9525">
            <a:solidFill>
              <a:schemeClr val="bg2"/>
            </a:solidFill>
            <a:round/>
            <a:headEnd/>
            <a:tailEnd/>
          </a:ln>
        </p:spPr>
        <p:txBody>
          <a:bodyPr/>
          <a:lstStyle/>
          <a:p>
            <a:endParaRPr lang="en-US"/>
          </a:p>
        </p:txBody>
      </p:sp>
      <p:sp>
        <p:nvSpPr>
          <p:cNvPr id="219" name="Freeform 75"/>
          <p:cNvSpPr>
            <a:spLocks/>
          </p:cNvSpPr>
          <p:nvPr/>
        </p:nvSpPr>
        <p:spPr bwMode="auto">
          <a:xfrm>
            <a:off x="3573463" y="2509838"/>
            <a:ext cx="1282700" cy="641350"/>
          </a:xfrm>
          <a:custGeom>
            <a:avLst/>
            <a:gdLst>
              <a:gd name="T0" fmla="*/ 2147483647 w 809"/>
              <a:gd name="T1" fmla="*/ 0 h 404"/>
              <a:gd name="T2" fmla="*/ 2147483647 w 809"/>
              <a:gd name="T3" fmla="*/ 2147483647 h 404"/>
              <a:gd name="T4" fmla="*/ 2147483647 w 809"/>
              <a:gd name="T5" fmla="*/ 2147483647 h 404"/>
              <a:gd name="T6" fmla="*/ 2147483647 w 809"/>
              <a:gd name="T7" fmla="*/ 2147483647 h 404"/>
              <a:gd name="T8" fmla="*/ 2147483647 w 809"/>
              <a:gd name="T9" fmla="*/ 2147483647 h 404"/>
              <a:gd name="T10" fmla="*/ 2147483647 w 809"/>
              <a:gd name="T11" fmla="*/ 2147483647 h 404"/>
              <a:gd name="T12" fmla="*/ 2147483647 w 809"/>
              <a:gd name="T13" fmla="*/ 2147483647 h 404"/>
              <a:gd name="T14" fmla="*/ 2147483647 w 809"/>
              <a:gd name="T15" fmla="*/ 2147483647 h 404"/>
              <a:gd name="T16" fmla="*/ 2147483647 w 809"/>
              <a:gd name="T17" fmla="*/ 2147483647 h 404"/>
              <a:gd name="T18" fmla="*/ 2147483647 w 809"/>
              <a:gd name="T19" fmla="*/ 2147483647 h 404"/>
              <a:gd name="T20" fmla="*/ 2147483647 w 809"/>
              <a:gd name="T21" fmla="*/ 2147483647 h 404"/>
              <a:gd name="T22" fmla="*/ 2147483647 w 809"/>
              <a:gd name="T23" fmla="*/ 2147483647 h 404"/>
              <a:gd name="T24" fmla="*/ 2147483647 w 809"/>
              <a:gd name="T25" fmla="*/ 2147483647 h 404"/>
              <a:gd name="T26" fmla="*/ 2147483647 w 809"/>
              <a:gd name="T27" fmla="*/ 2147483647 h 404"/>
              <a:gd name="T28" fmla="*/ 2147483647 w 809"/>
              <a:gd name="T29" fmla="*/ 2147483647 h 404"/>
              <a:gd name="T30" fmla="*/ 2147483647 w 809"/>
              <a:gd name="T31" fmla="*/ 2147483647 h 404"/>
              <a:gd name="T32" fmla="*/ 2147483647 w 809"/>
              <a:gd name="T33" fmla="*/ 2147483647 h 404"/>
              <a:gd name="T34" fmla="*/ 0 w 809"/>
              <a:gd name="T35" fmla="*/ 2147483647 h 404"/>
              <a:gd name="T36" fmla="*/ 2147483647 w 809"/>
              <a:gd name="T37" fmla="*/ 0 h 404"/>
              <a:gd name="T38" fmla="*/ 2147483647 w 809"/>
              <a:gd name="T39" fmla="*/ 0 h 4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9"/>
              <a:gd name="T61" fmla="*/ 0 h 404"/>
              <a:gd name="T62" fmla="*/ 809 w 809"/>
              <a:gd name="T63" fmla="*/ 404 h 4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9" h="404">
                <a:moveTo>
                  <a:pt x="22" y="0"/>
                </a:moveTo>
                <a:lnTo>
                  <a:pt x="520" y="30"/>
                </a:lnTo>
                <a:lnTo>
                  <a:pt x="554" y="56"/>
                </a:lnTo>
                <a:lnTo>
                  <a:pt x="614" y="53"/>
                </a:lnTo>
                <a:lnTo>
                  <a:pt x="676" y="74"/>
                </a:lnTo>
                <a:lnTo>
                  <a:pt x="693" y="95"/>
                </a:lnTo>
                <a:lnTo>
                  <a:pt x="708" y="100"/>
                </a:lnTo>
                <a:lnTo>
                  <a:pt x="735" y="177"/>
                </a:lnTo>
                <a:lnTo>
                  <a:pt x="735" y="200"/>
                </a:lnTo>
                <a:lnTo>
                  <a:pt x="754" y="236"/>
                </a:lnTo>
                <a:lnTo>
                  <a:pt x="763" y="294"/>
                </a:lnTo>
                <a:lnTo>
                  <a:pt x="758" y="312"/>
                </a:lnTo>
                <a:lnTo>
                  <a:pt x="770" y="331"/>
                </a:lnTo>
                <a:lnTo>
                  <a:pt x="809" y="404"/>
                </a:lnTo>
                <a:lnTo>
                  <a:pt x="449" y="401"/>
                </a:lnTo>
                <a:lnTo>
                  <a:pt x="177" y="385"/>
                </a:lnTo>
                <a:lnTo>
                  <a:pt x="184" y="263"/>
                </a:lnTo>
                <a:lnTo>
                  <a:pt x="0" y="247"/>
                </a:lnTo>
                <a:lnTo>
                  <a:pt x="22" y="0"/>
                </a:lnTo>
                <a:close/>
              </a:path>
            </a:pathLst>
          </a:custGeom>
          <a:solidFill>
            <a:schemeClr val="tx2">
              <a:lumMod val="75000"/>
            </a:schemeClr>
          </a:solidFill>
          <a:ln w="9525">
            <a:solidFill>
              <a:schemeClr val="bg2"/>
            </a:solidFill>
            <a:round/>
            <a:headEnd/>
            <a:tailEnd/>
          </a:ln>
        </p:spPr>
        <p:txBody>
          <a:bodyPr/>
          <a:lstStyle/>
          <a:p>
            <a:endParaRPr lang="en-US">
              <a:solidFill>
                <a:srgbClr val="FF99CC"/>
              </a:solidFill>
            </a:endParaRPr>
          </a:p>
        </p:txBody>
      </p:sp>
      <p:sp>
        <p:nvSpPr>
          <p:cNvPr id="220" name="Freeform 76"/>
          <p:cNvSpPr>
            <a:spLocks/>
          </p:cNvSpPr>
          <p:nvPr/>
        </p:nvSpPr>
        <p:spPr bwMode="auto">
          <a:xfrm>
            <a:off x="3814763" y="3121025"/>
            <a:ext cx="1155700" cy="622300"/>
          </a:xfrm>
          <a:custGeom>
            <a:avLst/>
            <a:gdLst>
              <a:gd name="T0" fmla="*/ 2147483647 w 728"/>
              <a:gd name="T1" fmla="*/ 0 h 392"/>
              <a:gd name="T2" fmla="*/ 2147483647 w 728"/>
              <a:gd name="T3" fmla="*/ 2147483647 h 392"/>
              <a:gd name="T4" fmla="*/ 2147483647 w 728"/>
              <a:gd name="T5" fmla="*/ 2147483647 h 392"/>
              <a:gd name="T6" fmla="*/ 2147483647 w 728"/>
              <a:gd name="T7" fmla="*/ 2147483647 h 392"/>
              <a:gd name="T8" fmla="*/ 2147483647 w 728"/>
              <a:gd name="T9" fmla="*/ 2147483647 h 392"/>
              <a:gd name="T10" fmla="*/ 2147483647 w 728"/>
              <a:gd name="T11" fmla="*/ 2147483647 h 392"/>
              <a:gd name="T12" fmla="*/ 2147483647 w 728"/>
              <a:gd name="T13" fmla="*/ 2147483647 h 392"/>
              <a:gd name="T14" fmla="*/ 2147483647 w 728"/>
              <a:gd name="T15" fmla="*/ 2147483647 h 392"/>
              <a:gd name="T16" fmla="*/ 2147483647 w 728"/>
              <a:gd name="T17" fmla="*/ 2147483647 h 392"/>
              <a:gd name="T18" fmla="*/ 2147483647 w 728"/>
              <a:gd name="T19" fmla="*/ 2147483647 h 392"/>
              <a:gd name="T20" fmla="*/ 2147483647 w 728"/>
              <a:gd name="T21" fmla="*/ 2147483647 h 392"/>
              <a:gd name="T22" fmla="*/ 2147483647 w 728"/>
              <a:gd name="T23" fmla="*/ 2147483647 h 392"/>
              <a:gd name="T24" fmla="*/ 0 w 728"/>
              <a:gd name="T25" fmla="*/ 2147483647 h 392"/>
              <a:gd name="T26" fmla="*/ 2147483647 w 728"/>
              <a:gd name="T27" fmla="*/ 0 h 392"/>
              <a:gd name="T28" fmla="*/ 2147483647 w 728"/>
              <a:gd name="T29" fmla="*/ 0 h 3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8"/>
              <a:gd name="T46" fmla="*/ 0 h 392"/>
              <a:gd name="T47" fmla="*/ 728 w 728"/>
              <a:gd name="T48" fmla="*/ 392 h 3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8" h="392">
                <a:moveTo>
                  <a:pt x="25" y="0"/>
                </a:moveTo>
                <a:lnTo>
                  <a:pt x="297" y="16"/>
                </a:lnTo>
                <a:lnTo>
                  <a:pt x="657" y="19"/>
                </a:lnTo>
                <a:lnTo>
                  <a:pt x="677" y="37"/>
                </a:lnTo>
                <a:lnTo>
                  <a:pt x="688" y="33"/>
                </a:lnTo>
                <a:lnTo>
                  <a:pt x="701" y="53"/>
                </a:lnTo>
                <a:lnTo>
                  <a:pt x="689" y="53"/>
                </a:lnTo>
                <a:lnTo>
                  <a:pt x="677" y="79"/>
                </a:lnTo>
                <a:lnTo>
                  <a:pt x="706" y="121"/>
                </a:lnTo>
                <a:lnTo>
                  <a:pt x="728" y="126"/>
                </a:lnTo>
                <a:lnTo>
                  <a:pt x="725" y="390"/>
                </a:lnTo>
                <a:lnTo>
                  <a:pt x="416" y="392"/>
                </a:lnTo>
                <a:lnTo>
                  <a:pt x="0" y="373"/>
                </a:lnTo>
                <a:lnTo>
                  <a:pt x="25" y="0"/>
                </a:lnTo>
                <a:close/>
              </a:path>
            </a:pathLst>
          </a:custGeom>
          <a:solidFill>
            <a:srgbClr val="CC0099"/>
          </a:solidFill>
          <a:ln w="9525">
            <a:solidFill>
              <a:schemeClr val="bg2"/>
            </a:solidFill>
            <a:round/>
            <a:headEnd/>
            <a:tailEnd/>
          </a:ln>
        </p:spPr>
        <p:txBody>
          <a:bodyPr/>
          <a:lstStyle/>
          <a:p>
            <a:endParaRPr lang="en-US"/>
          </a:p>
        </p:txBody>
      </p:sp>
      <p:sp>
        <p:nvSpPr>
          <p:cNvPr id="221" name="Freeform 77"/>
          <p:cNvSpPr>
            <a:spLocks/>
          </p:cNvSpPr>
          <p:nvPr/>
        </p:nvSpPr>
        <p:spPr bwMode="auto">
          <a:xfrm>
            <a:off x="3656013" y="3702050"/>
            <a:ext cx="1343025" cy="700088"/>
          </a:xfrm>
          <a:custGeom>
            <a:avLst/>
            <a:gdLst>
              <a:gd name="T0" fmla="*/ 2147483647 w 846"/>
              <a:gd name="T1" fmla="*/ 0 h 441"/>
              <a:gd name="T2" fmla="*/ 2147483647 w 846"/>
              <a:gd name="T3" fmla="*/ 2147483647 h 441"/>
              <a:gd name="T4" fmla="*/ 2147483647 w 846"/>
              <a:gd name="T5" fmla="*/ 2147483647 h 441"/>
              <a:gd name="T6" fmla="*/ 2147483647 w 846"/>
              <a:gd name="T7" fmla="*/ 2147483647 h 441"/>
              <a:gd name="T8" fmla="*/ 2147483647 w 846"/>
              <a:gd name="T9" fmla="*/ 2147483647 h 441"/>
              <a:gd name="T10" fmla="*/ 2147483647 w 846"/>
              <a:gd name="T11" fmla="*/ 2147483647 h 441"/>
              <a:gd name="T12" fmla="*/ 2147483647 w 846"/>
              <a:gd name="T13" fmla="*/ 2147483647 h 441"/>
              <a:gd name="T14" fmla="*/ 2147483647 w 846"/>
              <a:gd name="T15" fmla="*/ 2147483647 h 441"/>
              <a:gd name="T16" fmla="*/ 2147483647 w 846"/>
              <a:gd name="T17" fmla="*/ 2147483647 h 441"/>
              <a:gd name="T18" fmla="*/ 2147483647 w 846"/>
              <a:gd name="T19" fmla="*/ 2147483647 h 441"/>
              <a:gd name="T20" fmla="*/ 2147483647 w 846"/>
              <a:gd name="T21" fmla="*/ 2147483647 h 441"/>
              <a:gd name="T22" fmla="*/ 2147483647 w 846"/>
              <a:gd name="T23" fmla="*/ 2147483647 h 441"/>
              <a:gd name="T24" fmla="*/ 2147483647 w 846"/>
              <a:gd name="T25" fmla="*/ 2147483647 h 441"/>
              <a:gd name="T26" fmla="*/ 2147483647 w 846"/>
              <a:gd name="T27" fmla="*/ 2147483647 h 441"/>
              <a:gd name="T28" fmla="*/ 2147483647 w 846"/>
              <a:gd name="T29" fmla="*/ 2147483647 h 441"/>
              <a:gd name="T30" fmla="*/ 2147483647 w 846"/>
              <a:gd name="T31" fmla="*/ 2147483647 h 441"/>
              <a:gd name="T32" fmla="*/ 2147483647 w 846"/>
              <a:gd name="T33" fmla="*/ 2147483647 h 441"/>
              <a:gd name="T34" fmla="*/ 2147483647 w 846"/>
              <a:gd name="T35" fmla="*/ 2147483647 h 441"/>
              <a:gd name="T36" fmla="*/ 2147483647 w 846"/>
              <a:gd name="T37" fmla="*/ 2147483647 h 441"/>
              <a:gd name="T38" fmla="*/ 0 w 846"/>
              <a:gd name="T39" fmla="*/ 2147483647 h 441"/>
              <a:gd name="T40" fmla="*/ 2147483647 w 846"/>
              <a:gd name="T41" fmla="*/ 0 h 441"/>
              <a:gd name="T42" fmla="*/ 2147483647 w 846"/>
              <a:gd name="T43" fmla="*/ 0 h 4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6"/>
              <a:gd name="T67" fmla="*/ 0 h 441"/>
              <a:gd name="T68" fmla="*/ 846 w 846"/>
              <a:gd name="T69" fmla="*/ 441 h 4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6" h="441">
                <a:moveTo>
                  <a:pt x="5" y="0"/>
                </a:moveTo>
                <a:lnTo>
                  <a:pt x="99" y="7"/>
                </a:lnTo>
                <a:lnTo>
                  <a:pt x="515" y="26"/>
                </a:lnTo>
                <a:lnTo>
                  <a:pt x="824" y="24"/>
                </a:lnTo>
                <a:lnTo>
                  <a:pt x="827" y="89"/>
                </a:lnTo>
                <a:lnTo>
                  <a:pt x="846" y="227"/>
                </a:lnTo>
                <a:lnTo>
                  <a:pt x="843" y="441"/>
                </a:lnTo>
                <a:lnTo>
                  <a:pt x="776" y="404"/>
                </a:lnTo>
                <a:lnTo>
                  <a:pt x="703" y="418"/>
                </a:lnTo>
                <a:lnTo>
                  <a:pt x="650" y="434"/>
                </a:lnTo>
                <a:lnTo>
                  <a:pt x="573" y="435"/>
                </a:lnTo>
                <a:lnTo>
                  <a:pt x="515" y="401"/>
                </a:lnTo>
                <a:lnTo>
                  <a:pt x="500" y="418"/>
                </a:lnTo>
                <a:lnTo>
                  <a:pt x="409" y="378"/>
                </a:lnTo>
                <a:lnTo>
                  <a:pt x="365" y="367"/>
                </a:lnTo>
                <a:lnTo>
                  <a:pt x="343" y="346"/>
                </a:lnTo>
                <a:lnTo>
                  <a:pt x="315" y="345"/>
                </a:lnTo>
                <a:lnTo>
                  <a:pt x="286" y="320"/>
                </a:lnTo>
                <a:lnTo>
                  <a:pt x="297" y="82"/>
                </a:lnTo>
                <a:lnTo>
                  <a:pt x="0" y="65"/>
                </a:lnTo>
                <a:lnTo>
                  <a:pt x="5" y="0"/>
                </a:lnTo>
                <a:close/>
              </a:path>
            </a:pathLst>
          </a:custGeom>
          <a:solidFill>
            <a:srgbClr val="FF99CC"/>
          </a:solidFill>
          <a:ln w="9525">
            <a:solidFill>
              <a:schemeClr val="bg2"/>
            </a:solidFill>
            <a:round/>
            <a:headEnd/>
            <a:tailEnd/>
          </a:ln>
        </p:spPr>
        <p:txBody>
          <a:bodyPr/>
          <a:lstStyle/>
          <a:p>
            <a:endParaRPr lang="en-US"/>
          </a:p>
        </p:txBody>
      </p:sp>
      <p:sp>
        <p:nvSpPr>
          <p:cNvPr id="222" name="Freeform 80"/>
          <p:cNvSpPr>
            <a:spLocks/>
          </p:cNvSpPr>
          <p:nvPr/>
        </p:nvSpPr>
        <p:spPr bwMode="auto">
          <a:xfrm>
            <a:off x="4794250" y="3021013"/>
            <a:ext cx="1035050" cy="900112"/>
          </a:xfrm>
          <a:custGeom>
            <a:avLst/>
            <a:gdLst>
              <a:gd name="T0" fmla="*/ 2147483647 w 652"/>
              <a:gd name="T1" fmla="*/ 2147483647 h 567"/>
              <a:gd name="T2" fmla="*/ 2147483647 w 652"/>
              <a:gd name="T3" fmla="*/ 2147483647 h 567"/>
              <a:gd name="T4" fmla="*/ 2147483647 w 652"/>
              <a:gd name="T5" fmla="*/ 2147483647 h 567"/>
              <a:gd name="T6" fmla="*/ 2147483647 w 652"/>
              <a:gd name="T7" fmla="*/ 2147483647 h 567"/>
              <a:gd name="T8" fmla="*/ 2147483647 w 652"/>
              <a:gd name="T9" fmla="*/ 2147483647 h 567"/>
              <a:gd name="T10" fmla="*/ 2147483647 w 652"/>
              <a:gd name="T11" fmla="*/ 2147483647 h 567"/>
              <a:gd name="T12" fmla="*/ 2147483647 w 652"/>
              <a:gd name="T13" fmla="*/ 2147483647 h 567"/>
              <a:gd name="T14" fmla="*/ 2147483647 w 652"/>
              <a:gd name="T15" fmla="*/ 2147483647 h 567"/>
              <a:gd name="T16" fmla="*/ 2147483647 w 652"/>
              <a:gd name="T17" fmla="*/ 2147483647 h 567"/>
              <a:gd name="T18" fmla="*/ 2147483647 w 652"/>
              <a:gd name="T19" fmla="*/ 2147483647 h 567"/>
              <a:gd name="T20" fmla="*/ 2147483647 w 652"/>
              <a:gd name="T21" fmla="*/ 2147483647 h 567"/>
              <a:gd name="T22" fmla="*/ 2147483647 w 652"/>
              <a:gd name="T23" fmla="*/ 2147483647 h 567"/>
              <a:gd name="T24" fmla="*/ 2147483647 w 652"/>
              <a:gd name="T25" fmla="*/ 2147483647 h 567"/>
              <a:gd name="T26" fmla="*/ 2147483647 w 652"/>
              <a:gd name="T27" fmla="*/ 2147483647 h 567"/>
              <a:gd name="T28" fmla="*/ 2147483647 w 652"/>
              <a:gd name="T29" fmla="*/ 2147483647 h 567"/>
              <a:gd name="T30" fmla="*/ 2147483647 w 652"/>
              <a:gd name="T31" fmla="*/ 2147483647 h 567"/>
              <a:gd name="T32" fmla="*/ 2147483647 w 652"/>
              <a:gd name="T33" fmla="*/ 2147483647 h 567"/>
              <a:gd name="T34" fmla="*/ 2147483647 w 652"/>
              <a:gd name="T35" fmla="*/ 2147483647 h 567"/>
              <a:gd name="T36" fmla="*/ 2147483647 w 652"/>
              <a:gd name="T37" fmla="*/ 2147483647 h 567"/>
              <a:gd name="T38" fmla="*/ 2147483647 w 652"/>
              <a:gd name="T39" fmla="*/ 2147483647 h 567"/>
              <a:gd name="T40" fmla="*/ 2147483647 w 652"/>
              <a:gd name="T41" fmla="*/ 2147483647 h 567"/>
              <a:gd name="T42" fmla="*/ 2147483647 w 652"/>
              <a:gd name="T43" fmla="*/ 2147483647 h 567"/>
              <a:gd name="T44" fmla="*/ 2147483647 w 652"/>
              <a:gd name="T45" fmla="*/ 2147483647 h 567"/>
              <a:gd name="T46" fmla="*/ 2147483647 w 652"/>
              <a:gd name="T47" fmla="*/ 2147483647 h 567"/>
              <a:gd name="T48" fmla="*/ 2147483647 w 652"/>
              <a:gd name="T49" fmla="*/ 2147483647 h 567"/>
              <a:gd name="T50" fmla="*/ 2147483647 w 652"/>
              <a:gd name="T51" fmla="*/ 2147483647 h 567"/>
              <a:gd name="T52" fmla="*/ 2147483647 w 652"/>
              <a:gd name="T53" fmla="*/ 2147483647 h 567"/>
              <a:gd name="T54" fmla="*/ 2147483647 w 652"/>
              <a:gd name="T55" fmla="*/ 2147483647 h 567"/>
              <a:gd name="T56" fmla="*/ 2147483647 w 652"/>
              <a:gd name="T57" fmla="*/ 2147483647 h 567"/>
              <a:gd name="T58" fmla="*/ 2147483647 w 652"/>
              <a:gd name="T59" fmla="*/ 2147483647 h 567"/>
              <a:gd name="T60" fmla="*/ 2147483647 w 652"/>
              <a:gd name="T61" fmla="*/ 2147483647 h 567"/>
              <a:gd name="T62" fmla="*/ 2147483647 w 652"/>
              <a:gd name="T63" fmla="*/ 2147483647 h 567"/>
              <a:gd name="T64" fmla="*/ 2147483647 w 652"/>
              <a:gd name="T65" fmla="*/ 2147483647 h 567"/>
              <a:gd name="T66" fmla="*/ 2147483647 w 652"/>
              <a:gd name="T67" fmla="*/ 0 h 567"/>
              <a:gd name="T68" fmla="*/ 0 w 652"/>
              <a:gd name="T69" fmla="*/ 2147483647 h 567"/>
              <a:gd name="T70" fmla="*/ 2147483647 w 652"/>
              <a:gd name="T71" fmla="*/ 2147483647 h 567"/>
              <a:gd name="T72" fmla="*/ 2147483647 w 652"/>
              <a:gd name="T73" fmla="*/ 2147483647 h 5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2"/>
              <a:gd name="T112" fmla="*/ 0 h 567"/>
              <a:gd name="T113" fmla="*/ 652 w 652"/>
              <a:gd name="T114" fmla="*/ 567 h 5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2" h="567">
                <a:moveTo>
                  <a:pt x="39" y="82"/>
                </a:moveTo>
                <a:lnTo>
                  <a:pt x="59" y="100"/>
                </a:lnTo>
                <a:lnTo>
                  <a:pt x="70" y="96"/>
                </a:lnTo>
                <a:lnTo>
                  <a:pt x="83" y="116"/>
                </a:lnTo>
                <a:lnTo>
                  <a:pt x="71" y="116"/>
                </a:lnTo>
                <a:lnTo>
                  <a:pt x="59" y="142"/>
                </a:lnTo>
                <a:lnTo>
                  <a:pt x="88" y="184"/>
                </a:lnTo>
                <a:lnTo>
                  <a:pt x="110" y="189"/>
                </a:lnTo>
                <a:lnTo>
                  <a:pt x="107" y="453"/>
                </a:lnTo>
                <a:lnTo>
                  <a:pt x="110" y="518"/>
                </a:lnTo>
                <a:lnTo>
                  <a:pt x="544" y="504"/>
                </a:lnTo>
                <a:lnTo>
                  <a:pt x="549" y="543"/>
                </a:lnTo>
                <a:lnTo>
                  <a:pt x="530" y="567"/>
                </a:lnTo>
                <a:lnTo>
                  <a:pt x="597" y="564"/>
                </a:lnTo>
                <a:lnTo>
                  <a:pt x="609" y="543"/>
                </a:lnTo>
                <a:lnTo>
                  <a:pt x="609" y="518"/>
                </a:lnTo>
                <a:lnTo>
                  <a:pt x="626" y="501"/>
                </a:lnTo>
                <a:lnTo>
                  <a:pt x="629" y="481"/>
                </a:lnTo>
                <a:lnTo>
                  <a:pt x="646" y="480"/>
                </a:lnTo>
                <a:lnTo>
                  <a:pt x="652" y="441"/>
                </a:lnTo>
                <a:lnTo>
                  <a:pt x="628" y="436"/>
                </a:lnTo>
                <a:lnTo>
                  <a:pt x="612" y="408"/>
                </a:lnTo>
                <a:lnTo>
                  <a:pt x="588" y="340"/>
                </a:lnTo>
                <a:lnTo>
                  <a:pt x="561" y="331"/>
                </a:lnTo>
                <a:lnTo>
                  <a:pt x="530" y="305"/>
                </a:lnTo>
                <a:lnTo>
                  <a:pt x="518" y="270"/>
                </a:lnTo>
                <a:lnTo>
                  <a:pt x="537" y="215"/>
                </a:lnTo>
                <a:lnTo>
                  <a:pt x="522" y="205"/>
                </a:lnTo>
                <a:lnTo>
                  <a:pt x="484" y="205"/>
                </a:lnTo>
                <a:lnTo>
                  <a:pt x="476" y="172"/>
                </a:lnTo>
                <a:lnTo>
                  <a:pt x="414" y="105"/>
                </a:lnTo>
                <a:lnTo>
                  <a:pt x="399" y="51"/>
                </a:lnTo>
                <a:lnTo>
                  <a:pt x="406" y="30"/>
                </a:lnTo>
                <a:lnTo>
                  <a:pt x="378" y="0"/>
                </a:lnTo>
                <a:lnTo>
                  <a:pt x="0" y="9"/>
                </a:lnTo>
                <a:lnTo>
                  <a:pt x="39" y="82"/>
                </a:lnTo>
                <a:close/>
              </a:path>
            </a:pathLst>
          </a:custGeom>
          <a:solidFill>
            <a:srgbClr val="CC0099"/>
          </a:solidFill>
          <a:ln w="9525">
            <a:solidFill>
              <a:schemeClr val="bg2"/>
            </a:solidFill>
            <a:round/>
            <a:headEnd/>
            <a:tailEnd/>
          </a:ln>
        </p:spPr>
        <p:txBody>
          <a:bodyPr/>
          <a:lstStyle/>
          <a:p>
            <a:endParaRPr lang="en-US"/>
          </a:p>
        </p:txBody>
      </p:sp>
      <p:sp>
        <p:nvSpPr>
          <p:cNvPr id="223" name="Freeform 81"/>
          <p:cNvSpPr>
            <a:spLocks/>
          </p:cNvSpPr>
          <p:nvPr/>
        </p:nvSpPr>
        <p:spPr bwMode="auto">
          <a:xfrm>
            <a:off x="4970463" y="3821113"/>
            <a:ext cx="784225" cy="703262"/>
          </a:xfrm>
          <a:custGeom>
            <a:avLst/>
            <a:gdLst>
              <a:gd name="T0" fmla="*/ 2147483647 w 495"/>
              <a:gd name="T1" fmla="*/ 2147483647 h 443"/>
              <a:gd name="T2" fmla="*/ 2147483647 w 495"/>
              <a:gd name="T3" fmla="*/ 2147483647 h 443"/>
              <a:gd name="T4" fmla="*/ 2147483647 w 495"/>
              <a:gd name="T5" fmla="*/ 2147483647 h 443"/>
              <a:gd name="T6" fmla="*/ 2147483647 w 495"/>
              <a:gd name="T7" fmla="*/ 2147483647 h 443"/>
              <a:gd name="T8" fmla="*/ 2147483647 w 495"/>
              <a:gd name="T9" fmla="*/ 2147483647 h 443"/>
              <a:gd name="T10" fmla="*/ 2147483647 w 495"/>
              <a:gd name="T11" fmla="*/ 2147483647 h 443"/>
              <a:gd name="T12" fmla="*/ 2147483647 w 495"/>
              <a:gd name="T13" fmla="*/ 2147483647 h 443"/>
              <a:gd name="T14" fmla="*/ 2147483647 w 495"/>
              <a:gd name="T15" fmla="*/ 2147483647 h 443"/>
              <a:gd name="T16" fmla="*/ 2147483647 w 495"/>
              <a:gd name="T17" fmla="*/ 2147483647 h 443"/>
              <a:gd name="T18" fmla="*/ 2147483647 w 495"/>
              <a:gd name="T19" fmla="*/ 2147483647 h 443"/>
              <a:gd name="T20" fmla="*/ 2147483647 w 495"/>
              <a:gd name="T21" fmla="*/ 2147483647 h 443"/>
              <a:gd name="T22" fmla="*/ 2147483647 w 495"/>
              <a:gd name="T23" fmla="*/ 2147483647 h 443"/>
              <a:gd name="T24" fmla="*/ 2147483647 w 495"/>
              <a:gd name="T25" fmla="*/ 2147483647 h 443"/>
              <a:gd name="T26" fmla="*/ 2147483647 w 495"/>
              <a:gd name="T27" fmla="*/ 2147483647 h 443"/>
              <a:gd name="T28" fmla="*/ 2147483647 w 495"/>
              <a:gd name="T29" fmla="*/ 2147483647 h 443"/>
              <a:gd name="T30" fmla="*/ 2147483647 w 495"/>
              <a:gd name="T31" fmla="*/ 2147483647 h 443"/>
              <a:gd name="T32" fmla="*/ 2147483647 w 495"/>
              <a:gd name="T33" fmla="*/ 2147483647 h 443"/>
              <a:gd name="T34" fmla="*/ 2147483647 w 495"/>
              <a:gd name="T35" fmla="*/ 2147483647 h 443"/>
              <a:gd name="T36" fmla="*/ 2147483647 w 495"/>
              <a:gd name="T37" fmla="*/ 0 h 443"/>
              <a:gd name="T38" fmla="*/ 0 w 495"/>
              <a:gd name="T39" fmla="*/ 2147483647 h 443"/>
              <a:gd name="T40" fmla="*/ 2147483647 w 495"/>
              <a:gd name="T41" fmla="*/ 2147483647 h 443"/>
              <a:gd name="T42" fmla="*/ 2147483647 w 495"/>
              <a:gd name="T43" fmla="*/ 2147483647 h 4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5"/>
              <a:gd name="T67" fmla="*/ 0 h 443"/>
              <a:gd name="T68" fmla="*/ 495 w 495"/>
              <a:gd name="T69" fmla="*/ 443 h 4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5" h="443">
                <a:moveTo>
                  <a:pt x="19" y="152"/>
                </a:moveTo>
                <a:lnTo>
                  <a:pt x="16" y="366"/>
                </a:lnTo>
                <a:lnTo>
                  <a:pt x="26" y="378"/>
                </a:lnTo>
                <a:lnTo>
                  <a:pt x="62" y="378"/>
                </a:lnTo>
                <a:lnTo>
                  <a:pt x="64" y="443"/>
                </a:lnTo>
                <a:lnTo>
                  <a:pt x="357" y="439"/>
                </a:lnTo>
                <a:lnTo>
                  <a:pt x="352" y="373"/>
                </a:lnTo>
                <a:lnTo>
                  <a:pt x="376" y="299"/>
                </a:lnTo>
                <a:lnTo>
                  <a:pt x="414" y="249"/>
                </a:lnTo>
                <a:lnTo>
                  <a:pt x="410" y="235"/>
                </a:lnTo>
                <a:lnTo>
                  <a:pt x="437" y="187"/>
                </a:lnTo>
                <a:lnTo>
                  <a:pt x="453" y="137"/>
                </a:lnTo>
                <a:lnTo>
                  <a:pt x="448" y="133"/>
                </a:lnTo>
                <a:lnTo>
                  <a:pt x="472" y="114"/>
                </a:lnTo>
                <a:lnTo>
                  <a:pt x="495" y="70"/>
                </a:lnTo>
                <a:lnTo>
                  <a:pt x="487" y="60"/>
                </a:lnTo>
                <a:lnTo>
                  <a:pt x="420" y="63"/>
                </a:lnTo>
                <a:lnTo>
                  <a:pt x="439" y="39"/>
                </a:lnTo>
                <a:lnTo>
                  <a:pt x="434" y="0"/>
                </a:lnTo>
                <a:lnTo>
                  <a:pt x="0" y="14"/>
                </a:lnTo>
                <a:lnTo>
                  <a:pt x="19" y="152"/>
                </a:lnTo>
                <a:close/>
              </a:path>
            </a:pathLst>
          </a:custGeom>
          <a:solidFill>
            <a:srgbClr val="FF99CC"/>
          </a:solidFill>
          <a:ln w="9525">
            <a:solidFill>
              <a:schemeClr val="bg2"/>
            </a:solidFill>
            <a:round/>
            <a:headEnd/>
            <a:tailEnd/>
          </a:ln>
        </p:spPr>
        <p:txBody>
          <a:bodyPr/>
          <a:lstStyle/>
          <a:p>
            <a:endParaRPr lang="en-US"/>
          </a:p>
        </p:txBody>
      </p:sp>
      <p:sp>
        <p:nvSpPr>
          <p:cNvPr id="224" name="Freeform 82"/>
          <p:cNvSpPr>
            <a:spLocks/>
          </p:cNvSpPr>
          <p:nvPr/>
        </p:nvSpPr>
        <p:spPr bwMode="auto">
          <a:xfrm>
            <a:off x="5072063" y="4518025"/>
            <a:ext cx="889000" cy="773113"/>
          </a:xfrm>
          <a:custGeom>
            <a:avLst/>
            <a:gdLst>
              <a:gd name="T0" fmla="*/ 0 w 560"/>
              <a:gd name="T1" fmla="*/ 2147483647 h 487"/>
              <a:gd name="T2" fmla="*/ 2147483647 w 560"/>
              <a:gd name="T3" fmla="*/ 2147483647 h 487"/>
              <a:gd name="T4" fmla="*/ 2147483647 w 560"/>
              <a:gd name="T5" fmla="*/ 2147483647 h 487"/>
              <a:gd name="T6" fmla="*/ 2147483647 w 560"/>
              <a:gd name="T7" fmla="*/ 2147483647 h 487"/>
              <a:gd name="T8" fmla="*/ 2147483647 w 560"/>
              <a:gd name="T9" fmla="*/ 2147483647 h 487"/>
              <a:gd name="T10" fmla="*/ 2147483647 w 560"/>
              <a:gd name="T11" fmla="*/ 2147483647 h 487"/>
              <a:gd name="T12" fmla="*/ 2147483647 w 560"/>
              <a:gd name="T13" fmla="*/ 2147483647 h 487"/>
              <a:gd name="T14" fmla="*/ 2147483647 w 560"/>
              <a:gd name="T15" fmla="*/ 2147483647 h 487"/>
              <a:gd name="T16" fmla="*/ 2147483647 w 560"/>
              <a:gd name="T17" fmla="*/ 2147483647 h 487"/>
              <a:gd name="T18" fmla="*/ 2147483647 w 560"/>
              <a:gd name="T19" fmla="*/ 2147483647 h 487"/>
              <a:gd name="T20" fmla="*/ 2147483647 w 560"/>
              <a:gd name="T21" fmla="*/ 2147483647 h 487"/>
              <a:gd name="T22" fmla="*/ 2147483647 w 560"/>
              <a:gd name="T23" fmla="*/ 2147483647 h 487"/>
              <a:gd name="T24" fmla="*/ 2147483647 w 560"/>
              <a:gd name="T25" fmla="*/ 2147483647 h 487"/>
              <a:gd name="T26" fmla="*/ 2147483647 w 560"/>
              <a:gd name="T27" fmla="*/ 2147483647 h 487"/>
              <a:gd name="T28" fmla="*/ 2147483647 w 560"/>
              <a:gd name="T29" fmla="*/ 2147483647 h 487"/>
              <a:gd name="T30" fmla="*/ 2147483647 w 560"/>
              <a:gd name="T31" fmla="*/ 2147483647 h 487"/>
              <a:gd name="T32" fmla="*/ 2147483647 w 560"/>
              <a:gd name="T33" fmla="*/ 2147483647 h 487"/>
              <a:gd name="T34" fmla="*/ 2147483647 w 560"/>
              <a:gd name="T35" fmla="*/ 2147483647 h 487"/>
              <a:gd name="T36" fmla="*/ 2147483647 w 560"/>
              <a:gd name="T37" fmla="*/ 2147483647 h 487"/>
              <a:gd name="T38" fmla="*/ 2147483647 w 560"/>
              <a:gd name="T39" fmla="*/ 2147483647 h 487"/>
              <a:gd name="T40" fmla="*/ 2147483647 w 560"/>
              <a:gd name="T41" fmla="*/ 2147483647 h 487"/>
              <a:gd name="T42" fmla="*/ 2147483647 w 560"/>
              <a:gd name="T43" fmla="*/ 2147483647 h 487"/>
              <a:gd name="T44" fmla="*/ 2147483647 w 560"/>
              <a:gd name="T45" fmla="*/ 2147483647 h 487"/>
              <a:gd name="T46" fmla="*/ 2147483647 w 560"/>
              <a:gd name="T47" fmla="*/ 2147483647 h 487"/>
              <a:gd name="T48" fmla="*/ 2147483647 w 560"/>
              <a:gd name="T49" fmla="*/ 2147483647 h 487"/>
              <a:gd name="T50" fmla="*/ 2147483647 w 560"/>
              <a:gd name="T51" fmla="*/ 2147483647 h 487"/>
              <a:gd name="T52" fmla="*/ 2147483647 w 560"/>
              <a:gd name="T53" fmla="*/ 2147483647 h 487"/>
              <a:gd name="T54" fmla="*/ 2147483647 w 560"/>
              <a:gd name="T55" fmla="*/ 2147483647 h 487"/>
              <a:gd name="T56" fmla="*/ 2147483647 w 560"/>
              <a:gd name="T57" fmla="*/ 2147483647 h 487"/>
              <a:gd name="T58" fmla="*/ 2147483647 w 560"/>
              <a:gd name="T59" fmla="*/ 2147483647 h 487"/>
              <a:gd name="T60" fmla="*/ 2147483647 w 560"/>
              <a:gd name="T61" fmla="*/ 2147483647 h 487"/>
              <a:gd name="T62" fmla="*/ 2147483647 w 560"/>
              <a:gd name="T63" fmla="*/ 2147483647 h 487"/>
              <a:gd name="T64" fmla="*/ 2147483647 w 560"/>
              <a:gd name="T65" fmla="*/ 2147483647 h 487"/>
              <a:gd name="T66" fmla="*/ 2147483647 w 560"/>
              <a:gd name="T67" fmla="*/ 2147483647 h 487"/>
              <a:gd name="T68" fmla="*/ 2147483647 w 560"/>
              <a:gd name="T69" fmla="*/ 2147483647 h 487"/>
              <a:gd name="T70" fmla="*/ 2147483647 w 560"/>
              <a:gd name="T71" fmla="*/ 2147483647 h 487"/>
              <a:gd name="T72" fmla="*/ 2147483647 w 560"/>
              <a:gd name="T73" fmla="*/ 2147483647 h 487"/>
              <a:gd name="T74" fmla="*/ 2147483647 w 560"/>
              <a:gd name="T75" fmla="*/ 0 h 487"/>
              <a:gd name="T76" fmla="*/ 0 w 560"/>
              <a:gd name="T77" fmla="*/ 2147483647 h 487"/>
              <a:gd name="T78" fmla="*/ 0 w 560"/>
              <a:gd name="T79" fmla="*/ 2147483647 h 487"/>
              <a:gd name="T80" fmla="*/ 0 w 560"/>
              <a:gd name="T81" fmla="*/ 2147483647 h 4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0"/>
              <a:gd name="T124" fmla="*/ 0 h 487"/>
              <a:gd name="T125" fmla="*/ 560 w 560"/>
              <a:gd name="T126" fmla="*/ 487 h 4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0" h="487">
                <a:moveTo>
                  <a:pt x="0" y="4"/>
                </a:moveTo>
                <a:lnTo>
                  <a:pt x="5" y="135"/>
                </a:lnTo>
                <a:lnTo>
                  <a:pt x="56" y="231"/>
                </a:lnTo>
                <a:lnTo>
                  <a:pt x="37" y="306"/>
                </a:lnTo>
                <a:lnTo>
                  <a:pt x="41" y="369"/>
                </a:lnTo>
                <a:lnTo>
                  <a:pt x="18" y="401"/>
                </a:lnTo>
                <a:lnTo>
                  <a:pt x="27" y="411"/>
                </a:lnTo>
                <a:lnTo>
                  <a:pt x="102" y="403"/>
                </a:lnTo>
                <a:lnTo>
                  <a:pt x="194" y="427"/>
                </a:lnTo>
                <a:lnTo>
                  <a:pt x="225" y="403"/>
                </a:lnTo>
                <a:lnTo>
                  <a:pt x="315" y="441"/>
                </a:lnTo>
                <a:lnTo>
                  <a:pt x="322" y="462"/>
                </a:lnTo>
                <a:lnTo>
                  <a:pt x="356" y="478"/>
                </a:lnTo>
                <a:lnTo>
                  <a:pt x="375" y="459"/>
                </a:lnTo>
                <a:lnTo>
                  <a:pt x="418" y="476"/>
                </a:lnTo>
                <a:lnTo>
                  <a:pt x="445" y="462"/>
                </a:lnTo>
                <a:lnTo>
                  <a:pt x="440" y="434"/>
                </a:lnTo>
                <a:lnTo>
                  <a:pt x="513" y="459"/>
                </a:lnTo>
                <a:lnTo>
                  <a:pt x="510" y="487"/>
                </a:lnTo>
                <a:lnTo>
                  <a:pt x="560" y="452"/>
                </a:lnTo>
                <a:lnTo>
                  <a:pt x="515" y="446"/>
                </a:lnTo>
                <a:lnTo>
                  <a:pt x="483" y="410"/>
                </a:lnTo>
                <a:lnTo>
                  <a:pt x="524" y="364"/>
                </a:lnTo>
                <a:lnTo>
                  <a:pt x="524" y="338"/>
                </a:lnTo>
                <a:lnTo>
                  <a:pt x="478" y="376"/>
                </a:lnTo>
                <a:lnTo>
                  <a:pt x="455" y="364"/>
                </a:lnTo>
                <a:lnTo>
                  <a:pt x="474" y="343"/>
                </a:lnTo>
                <a:lnTo>
                  <a:pt x="423" y="359"/>
                </a:lnTo>
                <a:lnTo>
                  <a:pt x="391" y="345"/>
                </a:lnTo>
                <a:lnTo>
                  <a:pt x="399" y="322"/>
                </a:lnTo>
                <a:lnTo>
                  <a:pt x="486" y="338"/>
                </a:lnTo>
                <a:lnTo>
                  <a:pt x="452" y="280"/>
                </a:lnTo>
                <a:lnTo>
                  <a:pt x="457" y="238"/>
                </a:lnTo>
                <a:lnTo>
                  <a:pt x="259" y="247"/>
                </a:lnTo>
                <a:lnTo>
                  <a:pt x="283" y="156"/>
                </a:lnTo>
                <a:lnTo>
                  <a:pt x="317" y="110"/>
                </a:lnTo>
                <a:lnTo>
                  <a:pt x="307" y="98"/>
                </a:lnTo>
                <a:lnTo>
                  <a:pt x="293" y="0"/>
                </a:lnTo>
                <a:lnTo>
                  <a:pt x="0" y="4"/>
                </a:lnTo>
                <a:close/>
              </a:path>
            </a:pathLst>
          </a:custGeom>
          <a:solidFill>
            <a:srgbClr val="D60093"/>
          </a:solidFill>
          <a:ln w="9525">
            <a:solidFill>
              <a:schemeClr val="bg2"/>
            </a:solidFill>
            <a:round/>
            <a:headEnd/>
            <a:tailEnd/>
          </a:ln>
        </p:spPr>
        <p:txBody>
          <a:bodyPr/>
          <a:lstStyle/>
          <a:p>
            <a:endParaRPr lang="en-US"/>
          </a:p>
        </p:txBody>
      </p:sp>
      <p:sp>
        <p:nvSpPr>
          <p:cNvPr id="225" name="Freeform 83"/>
          <p:cNvSpPr>
            <a:spLocks/>
          </p:cNvSpPr>
          <p:nvPr/>
        </p:nvSpPr>
        <p:spPr bwMode="auto">
          <a:xfrm>
            <a:off x="6094413" y="1935163"/>
            <a:ext cx="603250" cy="815975"/>
          </a:xfrm>
          <a:custGeom>
            <a:avLst/>
            <a:gdLst>
              <a:gd name="T0" fmla="*/ 2147483647 w 379"/>
              <a:gd name="T1" fmla="*/ 2147483647 h 514"/>
              <a:gd name="T2" fmla="*/ 2147483647 w 379"/>
              <a:gd name="T3" fmla="*/ 2147483647 h 514"/>
              <a:gd name="T4" fmla="*/ 2147483647 w 379"/>
              <a:gd name="T5" fmla="*/ 2147483647 h 514"/>
              <a:gd name="T6" fmla="*/ 2147483647 w 379"/>
              <a:gd name="T7" fmla="*/ 2147483647 h 514"/>
              <a:gd name="T8" fmla="*/ 2147483647 w 379"/>
              <a:gd name="T9" fmla="*/ 2147483647 h 514"/>
              <a:gd name="T10" fmla="*/ 2147483647 w 379"/>
              <a:gd name="T11" fmla="*/ 2147483647 h 514"/>
              <a:gd name="T12" fmla="*/ 2147483647 w 379"/>
              <a:gd name="T13" fmla="*/ 2147483647 h 514"/>
              <a:gd name="T14" fmla="*/ 2147483647 w 379"/>
              <a:gd name="T15" fmla="*/ 2147483647 h 514"/>
              <a:gd name="T16" fmla="*/ 2147483647 w 379"/>
              <a:gd name="T17" fmla="*/ 2147483647 h 514"/>
              <a:gd name="T18" fmla="*/ 2147483647 w 379"/>
              <a:gd name="T19" fmla="*/ 2147483647 h 514"/>
              <a:gd name="T20" fmla="*/ 2147483647 w 379"/>
              <a:gd name="T21" fmla="*/ 0 h 514"/>
              <a:gd name="T22" fmla="*/ 2147483647 w 379"/>
              <a:gd name="T23" fmla="*/ 2147483647 h 514"/>
              <a:gd name="T24" fmla="*/ 2147483647 w 379"/>
              <a:gd name="T25" fmla="*/ 2147483647 h 514"/>
              <a:gd name="T26" fmla="*/ 2147483647 w 379"/>
              <a:gd name="T27" fmla="*/ 2147483647 h 514"/>
              <a:gd name="T28" fmla="*/ 2147483647 w 379"/>
              <a:gd name="T29" fmla="*/ 2147483647 h 514"/>
              <a:gd name="T30" fmla="*/ 2147483647 w 379"/>
              <a:gd name="T31" fmla="*/ 2147483647 h 514"/>
              <a:gd name="T32" fmla="*/ 2147483647 w 379"/>
              <a:gd name="T33" fmla="*/ 2147483647 h 514"/>
              <a:gd name="T34" fmla="*/ 2147483647 w 379"/>
              <a:gd name="T35" fmla="*/ 2147483647 h 514"/>
              <a:gd name="T36" fmla="*/ 2147483647 w 379"/>
              <a:gd name="T37" fmla="*/ 2147483647 h 514"/>
              <a:gd name="T38" fmla="*/ 2147483647 w 379"/>
              <a:gd name="T39" fmla="*/ 2147483647 h 514"/>
              <a:gd name="T40" fmla="*/ 2147483647 w 379"/>
              <a:gd name="T41" fmla="*/ 2147483647 h 514"/>
              <a:gd name="T42" fmla="*/ 2147483647 w 379"/>
              <a:gd name="T43" fmla="*/ 2147483647 h 514"/>
              <a:gd name="T44" fmla="*/ 2147483647 w 379"/>
              <a:gd name="T45" fmla="*/ 2147483647 h 514"/>
              <a:gd name="T46" fmla="*/ 2147483647 w 379"/>
              <a:gd name="T47" fmla="*/ 2147483647 h 514"/>
              <a:gd name="T48" fmla="*/ 2147483647 w 379"/>
              <a:gd name="T49" fmla="*/ 2147483647 h 514"/>
              <a:gd name="T50" fmla="*/ 2147483647 w 379"/>
              <a:gd name="T51" fmla="*/ 2147483647 h 514"/>
              <a:gd name="T52" fmla="*/ 2147483647 w 379"/>
              <a:gd name="T53" fmla="*/ 2147483647 h 514"/>
              <a:gd name="T54" fmla="*/ 2147483647 w 379"/>
              <a:gd name="T55" fmla="*/ 2147483647 h 514"/>
              <a:gd name="T56" fmla="*/ 2147483647 w 379"/>
              <a:gd name="T57" fmla="*/ 2147483647 h 514"/>
              <a:gd name="T58" fmla="*/ 0 w 379"/>
              <a:gd name="T59" fmla="*/ 2147483647 h 514"/>
              <a:gd name="T60" fmla="*/ 2147483647 w 379"/>
              <a:gd name="T61" fmla="*/ 2147483647 h 514"/>
              <a:gd name="T62" fmla="*/ 2147483647 w 379"/>
              <a:gd name="T63" fmla="*/ 2147483647 h 5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14"/>
              <a:gd name="T98" fmla="*/ 379 w 379"/>
              <a:gd name="T99" fmla="*/ 514 h 5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14">
                <a:moveTo>
                  <a:pt x="43" y="427"/>
                </a:moveTo>
                <a:lnTo>
                  <a:pt x="37" y="341"/>
                </a:lnTo>
                <a:lnTo>
                  <a:pt x="5" y="278"/>
                </a:lnTo>
                <a:lnTo>
                  <a:pt x="19" y="147"/>
                </a:lnTo>
                <a:lnTo>
                  <a:pt x="73" y="79"/>
                </a:lnTo>
                <a:lnTo>
                  <a:pt x="70" y="130"/>
                </a:lnTo>
                <a:lnTo>
                  <a:pt x="87" y="119"/>
                </a:lnTo>
                <a:lnTo>
                  <a:pt x="87" y="77"/>
                </a:lnTo>
                <a:lnTo>
                  <a:pt x="107" y="53"/>
                </a:lnTo>
                <a:lnTo>
                  <a:pt x="114" y="7"/>
                </a:lnTo>
                <a:lnTo>
                  <a:pt x="133" y="0"/>
                </a:lnTo>
                <a:lnTo>
                  <a:pt x="247" y="40"/>
                </a:lnTo>
                <a:lnTo>
                  <a:pt x="258" y="74"/>
                </a:lnTo>
                <a:lnTo>
                  <a:pt x="273" y="105"/>
                </a:lnTo>
                <a:lnTo>
                  <a:pt x="276" y="161"/>
                </a:lnTo>
                <a:lnTo>
                  <a:pt x="237" y="210"/>
                </a:lnTo>
                <a:lnTo>
                  <a:pt x="235" y="247"/>
                </a:lnTo>
                <a:lnTo>
                  <a:pt x="258" y="259"/>
                </a:lnTo>
                <a:lnTo>
                  <a:pt x="288" y="208"/>
                </a:lnTo>
                <a:lnTo>
                  <a:pt x="319" y="191"/>
                </a:lnTo>
                <a:lnTo>
                  <a:pt x="340" y="201"/>
                </a:lnTo>
                <a:lnTo>
                  <a:pt x="379" y="315"/>
                </a:lnTo>
                <a:lnTo>
                  <a:pt x="351" y="364"/>
                </a:lnTo>
                <a:lnTo>
                  <a:pt x="345" y="399"/>
                </a:lnTo>
                <a:lnTo>
                  <a:pt x="329" y="410"/>
                </a:lnTo>
                <a:lnTo>
                  <a:pt x="329" y="441"/>
                </a:lnTo>
                <a:lnTo>
                  <a:pt x="309" y="483"/>
                </a:lnTo>
                <a:lnTo>
                  <a:pt x="184" y="500"/>
                </a:lnTo>
                <a:lnTo>
                  <a:pt x="181" y="493"/>
                </a:lnTo>
                <a:lnTo>
                  <a:pt x="0" y="514"/>
                </a:lnTo>
                <a:lnTo>
                  <a:pt x="43" y="427"/>
                </a:lnTo>
                <a:close/>
              </a:path>
            </a:pathLst>
          </a:custGeom>
          <a:solidFill>
            <a:srgbClr val="FF99CC"/>
          </a:solidFill>
          <a:ln w="9525">
            <a:solidFill>
              <a:schemeClr val="bg2"/>
            </a:solidFill>
            <a:round/>
            <a:headEnd/>
            <a:tailEnd/>
          </a:ln>
        </p:spPr>
        <p:txBody>
          <a:bodyPr/>
          <a:lstStyle/>
          <a:p>
            <a:endParaRPr lang="en-US"/>
          </a:p>
        </p:txBody>
      </p:sp>
      <p:sp>
        <p:nvSpPr>
          <p:cNvPr id="226" name="Freeform 84"/>
          <p:cNvSpPr>
            <a:spLocks/>
          </p:cNvSpPr>
          <p:nvPr/>
        </p:nvSpPr>
        <p:spPr bwMode="auto">
          <a:xfrm>
            <a:off x="5189538" y="1779588"/>
            <a:ext cx="823912" cy="863600"/>
          </a:xfrm>
          <a:custGeom>
            <a:avLst/>
            <a:gdLst>
              <a:gd name="T0" fmla="*/ 2147483647 w 519"/>
              <a:gd name="T1" fmla="*/ 2147483647 h 544"/>
              <a:gd name="T2" fmla="*/ 2147483647 w 519"/>
              <a:gd name="T3" fmla="*/ 2147483647 h 544"/>
              <a:gd name="T4" fmla="*/ 2147483647 w 519"/>
              <a:gd name="T5" fmla="*/ 2147483647 h 544"/>
              <a:gd name="T6" fmla="*/ 2147483647 w 519"/>
              <a:gd name="T7" fmla="*/ 2147483647 h 544"/>
              <a:gd name="T8" fmla="*/ 2147483647 w 519"/>
              <a:gd name="T9" fmla="*/ 2147483647 h 544"/>
              <a:gd name="T10" fmla="*/ 2147483647 w 519"/>
              <a:gd name="T11" fmla="*/ 2147483647 h 544"/>
              <a:gd name="T12" fmla="*/ 2147483647 w 519"/>
              <a:gd name="T13" fmla="*/ 2147483647 h 544"/>
              <a:gd name="T14" fmla="*/ 2147483647 w 519"/>
              <a:gd name="T15" fmla="*/ 2147483647 h 544"/>
              <a:gd name="T16" fmla="*/ 2147483647 w 519"/>
              <a:gd name="T17" fmla="*/ 2147483647 h 544"/>
              <a:gd name="T18" fmla="*/ 2147483647 w 519"/>
              <a:gd name="T19" fmla="*/ 2147483647 h 544"/>
              <a:gd name="T20" fmla="*/ 2147483647 w 519"/>
              <a:gd name="T21" fmla="*/ 2147483647 h 544"/>
              <a:gd name="T22" fmla="*/ 2147483647 w 519"/>
              <a:gd name="T23" fmla="*/ 2147483647 h 544"/>
              <a:gd name="T24" fmla="*/ 2147483647 w 519"/>
              <a:gd name="T25" fmla="*/ 2147483647 h 544"/>
              <a:gd name="T26" fmla="*/ 2147483647 w 519"/>
              <a:gd name="T27" fmla="*/ 2147483647 h 544"/>
              <a:gd name="T28" fmla="*/ 2147483647 w 519"/>
              <a:gd name="T29" fmla="*/ 2147483647 h 544"/>
              <a:gd name="T30" fmla="*/ 2147483647 w 519"/>
              <a:gd name="T31" fmla="*/ 2147483647 h 544"/>
              <a:gd name="T32" fmla="*/ 2147483647 w 519"/>
              <a:gd name="T33" fmla="*/ 2147483647 h 544"/>
              <a:gd name="T34" fmla="*/ 2147483647 w 519"/>
              <a:gd name="T35" fmla="*/ 2147483647 h 544"/>
              <a:gd name="T36" fmla="*/ 2147483647 w 519"/>
              <a:gd name="T37" fmla="*/ 2147483647 h 544"/>
              <a:gd name="T38" fmla="*/ 2147483647 w 519"/>
              <a:gd name="T39" fmla="*/ 2147483647 h 544"/>
              <a:gd name="T40" fmla="*/ 2147483647 w 519"/>
              <a:gd name="T41" fmla="*/ 2147483647 h 544"/>
              <a:gd name="T42" fmla="*/ 2147483647 w 519"/>
              <a:gd name="T43" fmla="*/ 2147483647 h 544"/>
              <a:gd name="T44" fmla="*/ 2147483647 w 519"/>
              <a:gd name="T45" fmla="*/ 2147483647 h 544"/>
              <a:gd name="T46" fmla="*/ 2147483647 w 519"/>
              <a:gd name="T47" fmla="*/ 2147483647 h 544"/>
              <a:gd name="T48" fmla="*/ 2147483647 w 519"/>
              <a:gd name="T49" fmla="*/ 2147483647 h 544"/>
              <a:gd name="T50" fmla="*/ 2147483647 w 519"/>
              <a:gd name="T51" fmla="*/ 2147483647 h 544"/>
              <a:gd name="T52" fmla="*/ 2147483647 w 519"/>
              <a:gd name="T53" fmla="*/ 2147483647 h 544"/>
              <a:gd name="T54" fmla="*/ 2147483647 w 519"/>
              <a:gd name="T55" fmla="*/ 2147483647 h 544"/>
              <a:gd name="T56" fmla="*/ 2147483647 w 519"/>
              <a:gd name="T57" fmla="*/ 2147483647 h 544"/>
              <a:gd name="T58" fmla="*/ 2147483647 w 519"/>
              <a:gd name="T59" fmla="*/ 0 h 544"/>
              <a:gd name="T60" fmla="*/ 2147483647 w 519"/>
              <a:gd name="T61" fmla="*/ 2147483647 h 544"/>
              <a:gd name="T62" fmla="*/ 2147483647 w 519"/>
              <a:gd name="T63" fmla="*/ 2147483647 h 544"/>
              <a:gd name="T64" fmla="*/ 2147483647 w 519"/>
              <a:gd name="T65" fmla="*/ 2147483647 h 544"/>
              <a:gd name="T66" fmla="*/ 2147483647 w 519"/>
              <a:gd name="T67" fmla="*/ 2147483647 h 544"/>
              <a:gd name="T68" fmla="*/ 2147483647 w 519"/>
              <a:gd name="T69" fmla="*/ 2147483647 h 544"/>
              <a:gd name="T70" fmla="*/ 0 w 519"/>
              <a:gd name="T71" fmla="*/ 2147483647 h 544"/>
              <a:gd name="T72" fmla="*/ 2147483647 w 519"/>
              <a:gd name="T73" fmla="*/ 2147483647 h 544"/>
              <a:gd name="T74" fmla="*/ 2147483647 w 519"/>
              <a:gd name="T75" fmla="*/ 2147483647 h 5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9"/>
              <a:gd name="T115" fmla="*/ 0 h 544"/>
              <a:gd name="T116" fmla="*/ 519 w 519"/>
              <a:gd name="T117" fmla="*/ 544 h 5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9" h="544">
                <a:moveTo>
                  <a:pt x="13" y="208"/>
                </a:moveTo>
                <a:lnTo>
                  <a:pt x="12" y="273"/>
                </a:lnTo>
                <a:lnTo>
                  <a:pt x="75" y="313"/>
                </a:lnTo>
                <a:lnTo>
                  <a:pt x="99" y="341"/>
                </a:lnTo>
                <a:lnTo>
                  <a:pt x="150" y="380"/>
                </a:lnTo>
                <a:lnTo>
                  <a:pt x="157" y="425"/>
                </a:lnTo>
                <a:lnTo>
                  <a:pt x="167" y="487"/>
                </a:lnTo>
                <a:lnTo>
                  <a:pt x="215" y="544"/>
                </a:lnTo>
                <a:lnTo>
                  <a:pt x="473" y="528"/>
                </a:lnTo>
                <a:lnTo>
                  <a:pt x="459" y="445"/>
                </a:lnTo>
                <a:lnTo>
                  <a:pt x="481" y="317"/>
                </a:lnTo>
                <a:lnTo>
                  <a:pt x="481" y="282"/>
                </a:lnTo>
                <a:lnTo>
                  <a:pt x="519" y="182"/>
                </a:lnTo>
                <a:lnTo>
                  <a:pt x="508" y="179"/>
                </a:lnTo>
                <a:lnTo>
                  <a:pt x="485" y="236"/>
                </a:lnTo>
                <a:lnTo>
                  <a:pt x="464" y="240"/>
                </a:lnTo>
                <a:lnTo>
                  <a:pt x="455" y="264"/>
                </a:lnTo>
                <a:lnTo>
                  <a:pt x="433" y="280"/>
                </a:lnTo>
                <a:lnTo>
                  <a:pt x="449" y="228"/>
                </a:lnTo>
                <a:lnTo>
                  <a:pt x="464" y="207"/>
                </a:lnTo>
                <a:lnTo>
                  <a:pt x="437" y="131"/>
                </a:lnTo>
                <a:lnTo>
                  <a:pt x="418" y="126"/>
                </a:lnTo>
                <a:lnTo>
                  <a:pt x="411" y="109"/>
                </a:lnTo>
                <a:lnTo>
                  <a:pt x="210" y="44"/>
                </a:lnTo>
                <a:lnTo>
                  <a:pt x="184" y="32"/>
                </a:lnTo>
                <a:lnTo>
                  <a:pt x="170" y="44"/>
                </a:lnTo>
                <a:lnTo>
                  <a:pt x="165" y="40"/>
                </a:lnTo>
                <a:lnTo>
                  <a:pt x="172" y="18"/>
                </a:lnTo>
                <a:lnTo>
                  <a:pt x="177" y="4"/>
                </a:lnTo>
                <a:lnTo>
                  <a:pt x="170" y="0"/>
                </a:lnTo>
                <a:lnTo>
                  <a:pt x="89" y="35"/>
                </a:lnTo>
                <a:lnTo>
                  <a:pt x="80" y="37"/>
                </a:lnTo>
                <a:lnTo>
                  <a:pt x="63" y="28"/>
                </a:lnTo>
                <a:lnTo>
                  <a:pt x="48" y="39"/>
                </a:lnTo>
                <a:lnTo>
                  <a:pt x="51" y="102"/>
                </a:lnTo>
                <a:lnTo>
                  <a:pt x="0" y="165"/>
                </a:lnTo>
                <a:lnTo>
                  <a:pt x="13" y="208"/>
                </a:lnTo>
                <a:close/>
              </a:path>
            </a:pathLst>
          </a:custGeom>
          <a:solidFill>
            <a:srgbClr val="FF99CC"/>
          </a:solidFill>
          <a:ln w="9525">
            <a:solidFill>
              <a:srgbClr val="FF99CC"/>
            </a:solidFill>
            <a:round/>
            <a:headEnd/>
            <a:tailEnd/>
          </a:ln>
        </p:spPr>
        <p:txBody>
          <a:bodyPr/>
          <a:lstStyle/>
          <a:p>
            <a:endParaRPr lang="en-US"/>
          </a:p>
        </p:txBody>
      </p:sp>
      <p:sp>
        <p:nvSpPr>
          <p:cNvPr id="227" name="Freeform 86"/>
          <p:cNvSpPr>
            <a:spLocks/>
          </p:cNvSpPr>
          <p:nvPr/>
        </p:nvSpPr>
        <p:spPr bwMode="auto">
          <a:xfrm>
            <a:off x="5967413" y="2717800"/>
            <a:ext cx="482600" cy="828675"/>
          </a:xfrm>
          <a:custGeom>
            <a:avLst/>
            <a:gdLst>
              <a:gd name="T0" fmla="*/ 2147483647 w 303"/>
              <a:gd name="T1" fmla="*/ 2147483647 h 522"/>
              <a:gd name="T2" fmla="*/ 2147483647 w 303"/>
              <a:gd name="T3" fmla="*/ 2147483647 h 522"/>
              <a:gd name="T4" fmla="*/ 2147483647 w 303"/>
              <a:gd name="T5" fmla="*/ 2147483647 h 522"/>
              <a:gd name="T6" fmla="*/ 2147483647 w 303"/>
              <a:gd name="T7" fmla="*/ 2147483647 h 522"/>
              <a:gd name="T8" fmla="*/ 2147483647 w 303"/>
              <a:gd name="T9" fmla="*/ 2147483647 h 522"/>
              <a:gd name="T10" fmla="*/ 2147483647 w 303"/>
              <a:gd name="T11" fmla="*/ 2147483647 h 522"/>
              <a:gd name="T12" fmla="*/ 2147483647 w 303"/>
              <a:gd name="T13" fmla="*/ 2147483647 h 522"/>
              <a:gd name="T14" fmla="*/ 2147483647 w 303"/>
              <a:gd name="T15" fmla="*/ 2147483647 h 522"/>
              <a:gd name="T16" fmla="*/ 2147483647 w 303"/>
              <a:gd name="T17" fmla="*/ 2147483647 h 522"/>
              <a:gd name="T18" fmla="*/ 2147483647 w 303"/>
              <a:gd name="T19" fmla="*/ 2147483647 h 522"/>
              <a:gd name="T20" fmla="*/ 2147483647 w 303"/>
              <a:gd name="T21" fmla="*/ 2147483647 h 522"/>
              <a:gd name="T22" fmla="*/ 2147483647 w 303"/>
              <a:gd name="T23" fmla="*/ 2147483647 h 522"/>
              <a:gd name="T24" fmla="*/ 2147483647 w 303"/>
              <a:gd name="T25" fmla="*/ 0 h 522"/>
              <a:gd name="T26" fmla="*/ 2147483647 w 303"/>
              <a:gd name="T27" fmla="*/ 2147483647 h 522"/>
              <a:gd name="T28" fmla="*/ 2147483647 w 303"/>
              <a:gd name="T29" fmla="*/ 2147483647 h 522"/>
              <a:gd name="T30" fmla="*/ 2147483647 w 303"/>
              <a:gd name="T31" fmla="*/ 2147483647 h 522"/>
              <a:gd name="T32" fmla="*/ 2147483647 w 303"/>
              <a:gd name="T33" fmla="*/ 2147483647 h 522"/>
              <a:gd name="T34" fmla="*/ 2147483647 w 303"/>
              <a:gd name="T35" fmla="*/ 2147483647 h 522"/>
              <a:gd name="T36" fmla="*/ 2147483647 w 303"/>
              <a:gd name="T37" fmla="*/ 2147483647 h 522"/>
              <a:gd name="T38" fmla="*/ 2147483647 w 303"/>
              <a:gd name="T39" fmla="*/ 2147483647 h 522"/>
              <a:gd name="T40" fmla="*/ 2147483647 w 303"/>
              <a:gd name="T41" fmla="*/ 2147483647 h 522"/>
              <a:gd name="T42" fmla="*/ 0 w 303"/>
              <a:gd name="T43" fmla="*/ 2147483647 h 522"/>
              <a:gd name="T44" fmla="*/ 2147483647 w 303"/>
              <a:gd name="T45" fmla="*/ 2147483647 h 522"/>
              <a:gd name="T46" fmla="*/ 2147483647 w 303"/>
              <a:gd name="T47" fmla="*/ 2147483647 h 5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3"/>
              <a:gd name="T73" fmla="*/ 0 h 522"/>
              <a:gd name="T74" fmla="*/ 303 w 303"/>
              <a:gd name="T75" fmla="*/ 522 h 5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3" h="522">
                <a:moveTo>
                  <a:pt x="10" y="522"/>
                </a:moveTo>
                <a:lnTo>
                  <a:pt x="18" y="506"/>
                </a:lnTo>
                <a:lnTo>
                  <a:pt x="76" y="503"/>
                </a:lnTo>
                <a:lnTo>
                  <a:pt x="124" y="487"/>
                </a:lnTo>
                <a:lnTo>
                  <a:pt x="172" y="457"/>
                </a:lnTo>
                <a:lnTo>
                  <a:pt x="211" y="455"/>
                </a:lnTo>
                <a:lnTo>
                  <a:pt x="256" y="380"/>
                </a:lnTo>
                <a:lnTo>
                  <a:pt x="269" y="385"/>
                </a:lnTo>
                <a:lnTo>
                  <a:pt x="303" y="359"/>
                </a:lnTo>
                <a:lnTo>
                  <a:pt x="295" y="340"/>
                </a:lnTo>
                <a:lnTo>
                  <a:pt x="298" y="329"/>
                </a:lnTo>
                <a:lnTo>
                  <a:pt x="264" y="7"/>
                </a:lnTo>
                <a:lnTo>
                  <a:pt x="261" y="0"/>
                </a:lnTo>
                <a:lnTo>
                  <a:pt x="80" y="21"/>
                </a:lnTo>
                <a:lnTo>
                  <a:pt x="46" y="39"/>
                </a:lnTo>
                <a:lnTo>
                  <a:pt x="15" y="30"/>
                </a:lnTo>
                <a:lnTo>
                  <a:pt x="37" y="294"/>
                </a:lnTo>
                <a:lnTo>
                  <a:pt x="32" y="349"/>
                </a:lnTo>
                <a:lnTo>
                  <a:pt x="46" y="380"/>
                </a:lnTo>
                <a:lnTo>
                  <a:pt x="30" y="440"/>
                </a:lnTo>
                <a:lnTo>
                  <a:pt x="10" y="466"/>
                </a:lnTo>
                <a:lnTo>
                  <a:pt x="0" y="510"/>
                </a:lnTo>
                <a:lnTo>
                  <a:pt x="10" y="522"/>
                </a:lnTo>
                <a:close/>
              </a:path>
            </a:pathLst>
          </a:custGeom>
          <a:solidFill>
            <a:srgbClr val="CC0099"/>
          </a:solidFill>
          <a:ln w="9525">
            <a:solidFill>
              <a:schemeClr val="bg2"/>
            </a:solidFill>
            <a:round/>
            <a:headEnd/>
            <a:tailEnd/>
          </a:ln>
        </p:spPr>
        <p:txBody>
          <a:bodyPr/>
          <a:lstStyle/>
          <a:p>
            <a:endParaRPr lang="en-US"/>
          </a:p>
        </p:txBody>
      </p:sp>
      <p:sp>
        <p:nvSpPr>
          <p:cNvPr id="228" name="Freeform 87"/>
          <p:cNvSpPr>
            <a:spLocks/>
          </p:cNvSpPr>
          <p:nvPr/>
        </p:nvSpPr>
        <p:spPr bwMode="auto">
          <a:xfrm>
            <a:off x="5789613" y="3238500"/>
            <a:ext cx="1125537" cy="577850"/>
          </a:xfrm>
          <a:custGeom>
            <a:avLst/>
            <a:gdLst>
              <a:gd name="T0" fmla="*/ 2147483647 w 710"/>
              <a:gd name="T1" fmla="*/ 2147483647 h 364"/>
              <a:gd name="T2" fmla="*/ 2147483647 w 710"/>
              <a:gd name="T3" fmla="*/ 2147483647 h 364"/>
              <a:gd name="T4" fmla="*/ 2147483647 w 710"/>
              <a:gd name="T5" fmla="*/ 2147483647 h 364"/>
              <a:gd name="T6" fmla="*/ 2147483647 w 710"/>
              <a:gd name="T7" fmla="*/ 2147483647 h 364"/>
              <a:gd name="T8" fmla="*/ 2147483647 w 710"/>
              <a:gd name="T9" fmla="*/ 2147483647 h 364"/>
              <a:gd name="T10" fmla="*/ 2147483647 w 710"/>
              <a:gd name="T11" fmla="*/ 2147483647 h 364"/>
              <a:gd name="T12" fmla="*/ 2147483647 w 710"/>
              <a:gd name="T13" fmla="*/ 2147483647 h 364"/>
              <a:gd name="T14" fmla="*/ 2147483647 w 710"/>
              <a:gd name="T15" fmla="*/ 2147483647 h 364"/>
              <a:gd name="T16" fmla="*/ 2147483647 w 710"/>
              <a:gd name="T17" fmla="*/ 2147483647 h 364"/>
              <a:gd name="T18" fmla="*/ 2147483647 w 710"/>
              <a:gd name="T19" fmla="*/ 2147483647 h 364"/>
              <a:gd name="T20" fmla="*/ 2147483647 w 710"/>
              <a:gd name="T21" fmla="*/ 2147483647 h 364"/>
              <a:gd name="T22" fmla="*/ 2147483647 w 710"/>
              <a:gd name="T23" fmla="*/ 2147483647 h 364"/>
              <a:gd name="T24" fmla="*/ 2147483647 w 710"/>
              <a:gd name="T25" fmla="*/ 2147483647 h 364"/>
              <a:gd name="T26" fmla="*/ 2147483647 w 710"/>
              <a:gd name="T27" fmla="*/ 2147483647 h 364"/>
              <a:gd name="T28" fmla="*/ 2147483647 w 710"/>
              <a:gd name="T29" fmla="*/ 2147483647 h 364"/>
              <a:gd name="T30" fmla="*/ 2147483647 w 710"/>
              <a:gd name="T31" fmla="*/ 2147483647 h 364"/>
              <a:gd name="T32" fmla="*/ 2147483647 w 710"/>
              <a:gd name="T33" fmla="*/ 2147483647 h 364"/>
              <a:gd name="T34" fmla="*/ 2147483647 w 710"/>
              <a:gd name="T35" fmla="*/ 2147483647 h 364"/>
              <a:gd name="T36" fmla="*/ 2147483647 w 710"/>
              <a:gd name="T37" fmla="*/ 2147483647 h 364"/>
              <a:gd name="T38" fmla="*/ 2147483647 w 710"/>
              <a:gd name="T39" fmla="*/ 2147483647 h 364"/>
              <a:gd name="T40" fmla="*/ 2147483647 w 710"/>
              <a:gd name="T41" fmla="*/ 0 h 364"/>
              <a:gd name="T42" fmla="*/ 2147483647 w 710"/>
              <a:gd name="T43" fmla="*/ 2147483647 h 364"/>
              <a:gd name="T44" fmla="*/ 2147483647 w 710"/>
              <a:gd name="T45" fmla="*/ 2147483647 h 364"/>
              <a:gd name="T46" fmla="*/ 2147483647 w 710"/>
              <a:gd name="T47" fmla="*/ 2147483647 h 364"/>
              <a:gd name="T48" fmla="*/ 2147483647 w 710"/>
              <a:gd name="T49" fmla="*/ 2147483647 h 364"/>
              <a:gd name="T50" fmla="*/ 2147483647 w 710"/>
              <a:gd name="T51" fmla="*/ 2147483647 h 364"/>
              <a:gd name="T52" fmla="*/ 2147483647 w 710"/>
              <a:gd name="T53" fmla="*/ 2147483647 h 364"/>
              <a:gd name="T54" fmla="*/ 2147483647 w 710"/>
              <a:gd name="T55" fmla="*/ 2147483647 h 364"/>
              <a:gd name="T56" fmla="*/ 2147483647 w 710"/>
              <a:gd name="T57" fmla="*/ 2147483647 h 364"/>
              <a:gd name="T58" fmla="*/ 2147483647 w 710"/>
              <a:gd name="T59" fmla="*/ 2147483647 h 364"/>
              <a:gd name="T60" fmla="*/ 2147483647 w 710"/>
              <a:gd name="T61" fmla="*/ 2147483647 h 364"/>
              <a:gd name="T62" fmla="*/ 2147483647 w 710"/>
              <a:gd name="T63" fmla="*/ 2147483647 h 364"/>
              <a:gd name="T64" fmla="*/ 2147483647 w 710"/>
              <a:gd name="T65" fmla="*/ 2147483647 h 364"/>
              <a:gd name="T66" fmla="*/ 2147483647 w 710"/>
              <a:gd name="T67" fmla="*/ 2147483647 h 364"/>
              <a:gd name="T68" fmla="*/ 2147483647 w 710"/>
              <a:gd name="T69" fmla="*/ 2147483647 h 364"/>
              <a:gd name="T70" fmla="*/ 0 w 710"/>
              <a:gd name="T71" fmla="*/ 2147483647 h 364"/>
              <a:gd name="T72" fmla="*/ 2147483647 w 710"/>
              <a:gd name="T73" fmla="*/ 2147483647 h 364"/>
              <a:gd name="T74" fmla="*/ 2147483647 w 710"/>
              <a:gd name="T75" fmla="*/ 2147483647 h 3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0"/>
              <a:gd name="T115" fmla="*/ 0 h 364"/>
              <a:gd name="T116" fmla="*/ 710 w 710"/>
              <a:gd name="T117" fmla="*/ 364 h 3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0" h="364">
                <a:moveTo>
                  <a:pt x="3" y="344"/>
                </a:moveTo>
                <a:lnTo>
                  <a:pt x="20" y="343"/>
                </a:lnTo>
                <a:lnTo>
                  <a:pt x="26" y="304"/>
                </a:lnTo>
                <a:lnTo>
                  <a:pt x="15" y="302"/>
                </a:lnTo>
                <a:lnTo>
                  <a:pt x="38" y="271"/>
                </a:lnTo>
                <a:lnTo>
                  <a:pt x="82" y="285"/>
                </a:lnTo>
                <a:lnTo>
                  <a:pt x="89" y="241"/>
                </a:lnTo>
                <a:lnTo>
                  <a:pt x="119" y="229"/>
                </a:lnTo>
                <a:lnTo>
                  <a:pt x="114" y="220"/>
                </a:lnTo>
                <a:lnTo>
                  <a:pt x="131" y="178"/>
                </a:lnTo>
                <a:lnTo>
                  <a:pt x="189" y="175"/>
                </a:lnTo>
                <a:lnTo>
                  <a:pt x="237" y="159"/>
                </a:lnTo>
                <a:lnTo>
                  <a:pt x="268" y="138"/>
                </a:lnTo>
                <a:lnTo>
                  <a:pt x="285" y="129"/>
                </a:lnTo>
                <a:lnTo>
                  <a:pt x="324" y="127"/>
                </a:lnTo>
                <a:lnTo>
                  <a:pt x="369" y="52"/>
                </a:lnTo>
                <a:lnTo>
                  <a:pt x="382" y="57"/>
                </a:lnTo>
                <a:lnTo>
                  <a:pt x="416" y="31"/>
                </a:lnTo>
                <a:lnTo>
                  <a:pt x="408" y="12"/>
                </a:lnTo>
                <a:lnTo>
                  <a:pt x="411" y="1"/>
                </a:lnTo>
                <a:lnTo>
                  <a:pt x="442" y="0"/>
                </a:lnTo>
                <a:lnTo>
                  <a:pt x="463" y="7"/>
                </a:lnTo>
                <a:lnTo>
                  <a:pt x="524" y="43"/>
                </a:lnTo>
                <a:lnTo>
                  <a:pt x="568" y="42"/>
                </a:lnTo>
                <a:lnTo>
                  <a:pt x="589" y="28"/>
                </a:lnTo>
                <a:lnTo>
                  <a:pt x="638" y="59"/>
                </a:lnTo>
                <a:lnTo>
                  <a:pt x="654" y="119"/>
                </a:lnTo>
                <a:lnTo>
                  <a:pt x="710" y="161"/>
                </a:lnTo>
                <a:lnTo>
                  <a:pt x="683" y="194"/>
                </a:lnTo>
                <a:lnTo>
                  <a:pt x="635" y="241"/>
                </a:lnTo>
                <a:lnTo>
                  <a:pt x="633" y="252"/>
                </a:lnTo>
                <a:lnTo>
                  <a:pt x="563" y="297"/>
                </a:lnTo>
                <a:lnTo>
                  <a:pt x="171" y="336"/>
                </a:lnTo>
                <a:lnTo>
                  <a:pt x="128" y="332"/>
                </a:lnTo>
                <a:lnTo>
                  <a:pt x="130" y="353"/>
                </a:lnTo>
                <a:lnTo>
                  <a:pt x="0" y="364"/>
                </a:lnTo>
                <a:lnTo>
                  <a:pt x="3" y="344"/>
                </a:lnTo>
                <a:close/>
              </a:path>
            </a:pathLst>
          </a:custGeom>
          <a:solidFill>
            <a:srgbClr val="FF99CC"/>
          </a:solidFill>
          <a:ln w="9525">
            <a:solidFill>
              <a:schemeClr val="bg2"/>
            </a:solidFill>
            <a:round/>
            <a:headEnd/>
            <a:tailEnd/>
          </a:ln>
        </p:spPr>
        <p:txBody>
          <a:bodyPr/>
          <a:lstStyle/>
          <a:p>
            <a:endParaRPr lang="en-US"/>
          </a:p>
        </p:txBody>
      </p:sp>
      <p:sp>
        <p:nvSpPr>
          <p:cNvPr id="229" name="Freeform 88"/>
          <p:cNvSpPr>
            <a:spLocks/>
          </p:cNvSpPr>
          <p:nvPr/>
        </p:nvSpPr>
        <p:spPr bwMode="auto">
          <a:xfrm>
            <a:off x="5662613" y="3668713"/>
            <a:ext cx="1328737" cy="449262"/>
          </a:xfrm>
          <a:custGeom>
            <a:avLst/>
            <a:gdLst>
              <a:gd name="T0" fmla="*/ 2147483647 w 837"/>
              <a:gd name="T1" fmla="*/ 2147483647 h 283"/>
              <a:gd name="T2" fmla="*/ 2147483647 w 837"/>
              <a:gd name="T3" fmla="*/ 2147483647 h 283"/>
              <a:gd name="T4" fmla="*/ 2147483647 w 837"/>
              <a:gd name="T5" fmla="*/ 2147483647 h 283"/>
              <a:gd name="T6" fmla="*/ 2147483647 w 837"/>
              <a:gd name="T7" fmla="*/ 2147483647 h 283"/>
              <a:gd name="T8" fmla="*/ 2147483647 w 837"/>
              <a:gd name="T9" fmla="*/ 2147483647 h 283"/>
              <a:gd name="T10" fmla="*/ 2147483647 w 837"/>
              <a:gd name="T11" fmla="*/ 2147483647 h 283"/>
              <a:gd name="T12" fmla="*/ 2147483647 w 837"/>
              <a:gd name="T13" fmla="*/ 2147483647 h 283"/>
              <a:gd name="T14" fmla="*/ 2147483647 w 837"/>
              <a:gd name="T15" fmla="*/ 2147483647 h 283"/>
              <a:gd name="T16" fmla="*/ 2147483647 w 837"/>
              <a:gd name="T17" fmla="*/ 2147483647 h 283"/>
              <a:gd name="T18" fmla="*/ 2147483647 w 837"/>
              <a:gd name="T19" fmla="*/ 2147483647 h 283"/>
              <a:gd name="T20" fmla="*/ 2147483647 w 837"/>
              <a:gd name="T21" fmla="*/ 2147483647 h 283"/>
              <a:gd name="T22" fmla="*/ 2147483647 w 837"/>
              <a:gd name="T23" fmla="*/ 2147483647 h 283"/>
              <a:gd name="T24" fmla="*/ 2147483647 w 837"/>
              <a:gd name="T25" fmla="*/ 0 h 283"/>
              <a:gd name="T26" fmla="*/ 2147483647 w 837"/>
              <a:gd name="T27" fmla="*/ 2147483647 h 283"/>
              <a:gd name="T28" fmla="*/ 2147483647 w 837"/>
              <a:gd name="T29" fmla="*/ 2147483647 h 283"/>
              <a:gd name="T30" fmla="*/ 2147483647 w 837"/>
              <a:gd name="T31" fmla="*/ 2147483647 h 283"/>
              <a:gd name="T32" fmla="*/ 2147483647 w 837"/>
              <a:gd name="T33" fmla="*/ 2147483647 h 283"/>
              <a:gd name="T34" fmla="*/ 2147483647 w 837"/>
              <a:gd name="T35" fmla="*/ 2147483647 h 283"/>
              <a:gd name="T36" fmla="*/ 2147483647 w 837"/>
              <a:gd name="T37" fmla="*/ 2147483647 h 283"/>
              <a:gd name="T38" fmla="*/ 2147483647 w 837"/>
              <a:gd name="T39" fmla="*/ 2147483647 h 283"/>
              <a:gd name="T40" fmla="*/ 2147483647 w 837"/>
              <a:gd name="T41" fmla="*/ 2147483647 h 283"/>
              <a:gd name="T42" fmla="*/ 2147483647 w 837"/>
              <a:gd name="T43" fmla="*/ 2147483647 h 283"/>
              <a:gd name="T44" fmla="*/ 0 w 837"/>
              <a:gd name="T45" fmla="*/ 2147483647 h 283"/>
              <a:gd name="T46" fmla="*/ 2147483647 w 837"/>
              <a:gd name="T47" fmla="*/ 2147483647 h 283"/>
              <a:gd name="T48" fmla="*/ 2147483647 w 837"/>
              <a:gd name="T49" fmla="*/ 2147483647 h 2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7"/>
              <a:gd name="T76" fmla="*/ 0 h 283"/>
              <a:gd name="T77" fmla="*/ 837 w 837"/>
              <a:gd name="T78" fmla="*/ 283 h 2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7" h="283">
                <a:moveTo>
                  <a:pt x="16" y="233"/>
                </a:moveTo>
                <a:lnTo>
                  <a:pt x="11" y="229"/>
                </a:lnTo>
                <a:lnTo>
                  <a:pt x="35" y="210"/>
                </a:lnTo>
                <a:lnTo>
                  <a:pt x="58" y="166"/>
                </a:lnTo>
                <a:lnTo>
                  <a:pt x="50" y="156"/>
                </a:lnTo>
                <a:lnTo>
                  <a:pt x="62" y="135"/>
                </a:lnTo>
                <a:lnTo>
                  <a:pt x="62" y="110"/>
                </a:lnTo>
                <a:lnTo>
                  <a:pt x="79" y="93"/>
                </a:lnTo>
                <a:lnTo>
                  <a:pt x="209" y="82"/>
                </a:lnTo>
                <a:lnTo>
                  <a:pt x="207" y="61"/>
                </a:lnTo>
                <a:lnTo>
                  <a:pt x="250" y="65"/>
                </a:lnTo>
                <a:lnTo>
                  <a:pt x="642" y="26"/>
                </a:lnTo>
                <a:lnTo>
                  <a:pt x="837" y="0"/>
                </a:lnTo>
                <a:lnTo>
                  <a:pt x="803" y="68"/>
                </a:lnTo>
                <a:lnTo>
                  <a:pt x="750" y="80"/>
                </a:lnTo>
                <a:lnTo>
                  <a:pt x="724" y="115"/>
                </a:lnTo>
                <a:lnTo>
                  <a:pt x="629" y="171"/>
                </a:lnTo>
                <a:lnTo>
                  <a:pt x="623" y="192"/>
                </a:lnTo>
                <a:lnTo>
                  <a:pt x="600" y="205"/>
                </a:lnTo>
                <a:lnTo>
                  <a:pt x="600" y="233"/>
                </a:lnTo>
                <a:lnTo>
                  <a:pt x="470" y="248"/>
                </a:lnTo>
                <a:lnTo>
                  <a:pt x="210" y="271"/>
                </a:lnTo>
                <a:lnTo>
                  <a:pt x="0" y="283"/>
                </a:lnTo>
                <a:lnTo>
                  <a:pt x="16" y="233"/>
                </a:lnTo>
                <a:close/>
              </a:path>
            </a:pathLst>
          </a:custGeom>
          <a:solidFill>
            <a:srgbClr val="D60093"/>
          </a:solidFill>
          <a:ln w="9525">
            <a:solidFill>
              <a:schemeClr val="bg2"/>
            </a:solidFill>
            <a:round/>
            <a:headEnd/>
            <a:tailEnd/>
          </a:ln>
        </p:spPr>
        <p:txBody>
          <a:bodyPr/>
          <a:lstStyle/>
          <a:p>
            <a:endParaRPr lang="en-US"/>
          </a:p>
        </p:txBody>
      </p:sp>
      <p:sp>
        <p:nvSpPr>
          <p:cNvPr id="230" name="Freeform 89"/>
          <p:cNvSpPr>
            <a:spLocks/>
          </p:cNvSpPr>
          <p:nvPr/>
        </p:nvSpPr>
        <p:spPr bwMode="auto">
          <a:xfrm>
            <a:off x="5481638" y="4098925"/>
            <a:ext cx="552450" cy="955675"/>
          </a:xfrm>
          <a:custGeom>
            <a:avLst/>
            <a:gdLst>
              <a:gd name="T0" fmla="*/ 2147483647 w 348"/>
              <a:gd name="T1" fmla="*/ 2147483647 h 602"/>
              <a:gd name="T2" fmla="*/ 2147483647 w 348"/>
              <a:gd name="T3" fmla="*/ 2147483647 h 602"/>
              <a:gd name="T4" fmla="*/ 2147483647 w 348"/>
              <a:gd name="T5" fmla="*/ 2147483647 h 602"/>
              <a:gd name="T6" fmla="*/ 2147483647 w 348"/>
              <a:gd name="T7" fmla="*/ 2147483647 h 602"/>
              <a:gd name="T8" fmla="*/ 2147483647 w 348"/>
              <a:gd name="T9" fmla="*/ 2147483647 h 602"/>
              <a:gd name="T10" fmla="*/ 2147483647 w 348"/>
              <a:gd name="T11" fmla="*/ 2147483647 h 602"/>
              <a:gd name="T12" fmla="*/ 2147483647 w 348"/>
              <a:gd name="T13" fmla="*/ 2147483647 h 602"/>
              <a:gd name="T14" fmla="*/ 2147483647 w 348"/>
              <a:gd name="T15" fmla="*/ 2147483647 h 602"/>
              <a:gd name="T16" fmla="*/ 2147483647 w 348"/>
              <a:gd name="T17" fmla="*/ 2147483647 h 602"/>
              <a:gd name="T18" fmla="*/ 2147483647 w 348"/>
              <a:gd name="T19" fmla="*/ 0 h 602"/>
              <a:gd name="T20" fmla="*/ 2147483647 w 348"/>
              <a:gd name="T21" fmla="*/ 2147483647 h 602"/>
              <a:gd name="T22" fmla="*/ 2147483647 w 348"/>
              <a:gd name="T23" fmla="*/ 2147483647 h 602"/>
              <a:gd name="T24" fmla="*/ 2147483647 w 348"/>
              <a:gd name="T25" fmla="*/ 2147483647 h 602"/>
              <a:gd name="T26" fmla="*/ 2147483647 w 348"/>
              <a:gd name="T27" fmla="*/ 2147483647 h 602"/>
              <a:gd name="T28" fmla="*/ 2147483647 w 348"/>
              <a:gd name="T29" fmla="*/ 2147483647 h 602"/>
              <a:gd name="T30" fmla="*/ 2147483647 w 348"/>
              <a:gd name="T31" fmla="*/ 2147483647 h 602"/>
              <a:gd name="T32" fmla="*/ 2147483647 w 348"/>
              <a:gd name="T33" fmla="*/ 2147483647 h 602"/>
              <a:gd name="T34" fmla="*/ 2147483647 w 348"/>
              <a:gd name="T35" fmla="*/ 2147483647 h 602"/>
              <a:gd name="T36" fmla="*/ 0 w 348"/>
              <a:gd name="T37" fmla="*/ 2147483647 h 602"/>
              <a:gd name="T38" fmla="*/ 2147483647 w 348"/>
              <a:gd name="T39" fmla="*/ 2147483647 h 602"/>
              <a:gd name="T40" fmla="*/ 2147483647 w 348"/>
              <a:gd name="T41" fmla="*/ 2147483647 h 6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8"/>
              <a:gd name="T64" fmla="*/ 0 h 602"/>
              <a:gd name="T65" fmla="*/ 348 w 348"/>
              <a:gd name="T66" fmla="*/ 602 h 6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8" h="602">
                <a:moveTo>
                  <a:pt x="24" y="420"/>
                </a:moveTo>
                <a:lnTo>
                  <a:pt x="58" y="374"/>
                </a:lnTo>
                <a:lnTo>
                  <a:pt x="48" y="362"/>
                </a:lnTo>
                <a:lnTo>
                  <a:pt x="34" y="264"/>
                </a:lnTo>
                <a:lnTo>
                  <a:pt x="29" y="198"/>
                </a:lnTo>
                <a:lnTo>
                  <a:pt x="53" y="124"/>
                </a:lnTo>
                <a:lnTo>
                  <a:pt x="91" y="74"/>
                </a:lnTo>
                <a:lnTo>
                  <a:pt x="87" y="60"/>
                </a:lnTo>
                <a:lnTo>
                  <a:pt x="114" y="12"/>
                </a:lnTo>
                <a:lnTo>
                  <a:pt x="324" y="0"/>
                </a:lnTo>
                <a:lnTo>
                  <a:pt x="335" y="11"/>
                </a:lnTo>
                <a:lnTo>
                  <a:pt x="324" y="385"/>
                </a:lnTo>
                <a:lnTo>
                  <a:pt x="348" y="565"/>
                </a:lnTo>
                <a:lnTo>
                  <a:pt x="340" y="574"/>
                </a:lnTo>
                <a:lnTo>
                  <a:pt x="295" y="563"/>
                </a:lnTo>
                <a:lnTo>
                  <a:pt x="227" y="602"/>
                </a:lnTo>
                <a:lnTo>
                  <a:pt x="193" y="544"/>
                </a:lnTo>
                <a:lnTo>
                  <a:pt x="198" y="502"/>
                </a:lnTo>
                <a:lnTo>
                  <a:pt x="0" y="511"/>
                </a:lnTo>
                <a:lnTo>
                  <a:pt x="24" y="420"/>
                </a:lnTo>
                <a:close/>
              </a:path>
            </a:pathLst>
          </a:custGeom>
          <a:solidFill>
            <a:srgbClr val="FF99CC"/>
          </a:solidFill>
          <a:ln w="9525">
            <a:solidFill>
              <a:schemeClr val="bg2"/>
            </a:solidFill>
            <a:round/>
            <a:headEnd/>
            <a:tailEnd/>
          </a:ln>
        </p:spPr>
        <p:txBody>
          <a:bodyPr/>
          <a:lstStyle/>
          <a:p>
            <a:endParaRPr lang="en-US">
              <a:solidFill>
                <a:srgbClr val="FF99CC"/>
              </a:solidFill>
            </a:endParaRPr>
          </a:p>
        </p:txBody>
      </p:sp>
      <p:sp>
        <p:nvSpPr>
          <p:cNvPr id="231" name="Freeform 90"/>
          <p:cNvSpPr>
            <a:spLocks/>
          </p:cNvSpPr>
          <p:nvPr/>
        </p:nvSpPr>
        <p:spPr bwMode="auto">
          <a:xfrm>
            <a:off x="5995988" y="4062413"/>
            <a:ext cx="593725" cy="963612"/>
          </a:xfrm>
          <a:custGeom>
            <a:avLst/>
            <a:gdLst>
              <a:gd name="T0" fmla="*/ 2147483647 w 374"/>
              <a:gd name="T1" fmla="*/ 2147483647 h 607"/>
              <a:gd name="T2" fmla="*/ 0 w 374"/>
              <a:gd name="T3" fmla="*/ 2147483647 h 607"/>
              <a:gd name="T4" fmla="*/ 2147483647 w 374"/>
              <a:gd name="T5" fmla="*/ 2147483647 h 607"/>
              <a:gd name="T6" fmla="*/ 2147483647 w 374"/>
              <a:gd name="T7" fmla="*/ 2147483647 h 607"/>
              <a:gd name="T8" fmla="*/ 2147483647 w 374"/>
              <a:gd name="T9" fmla="*/ 2147483647 h 607"/>
              <a:gd name="T10" fmla="*/ 2147483647 w 374"/>
              <a:gd name="T11" fmla="*/ 2147483647 h 607"/>
              <a:gd name="T12" fmla="*/ 2147483647 w 374"/>
              <a:gd name="T13" fmla="*/ 2147483647 h 607"/>
              <a:gd name="T14" fmla="*/ 2147483647 w 374"/>
              <a:gd name="T15" fmla="*/ 2147483647 h 607"/>
              <a:gd name="T16" fmla="*/ 2147483647 w 374"/>
              <a:gd name="T17" fmla="*/ 2147483647 h 607"/>
              <a:gd name="T18" fmla="*/ 2147483647 w 374"/>
              <a:gd name="T19" fmla="*/ 2147483647 h 607"/>
              <a:gd name="T20" fmla="*/ 2147483647 w 374"/>
              <a:gd name="T21" fmla="*/ 2147483647 h 607"/>
              <a:gd name="T22" fmla="*/ 2147483647 w 374"/>
              <a:gd name="T23" fmla="*/ 2147483647 h 607"/>
              <a:gd name="T24" fmla="*/ 2147483647 w 374"/>
              <a:gd name="T25" fmla="*/ 2147483647 h 607"/>
              <a:gd name="T26" fmla="*/ 2147483647 w 374"/>
              <a:gd name="T27" fmla="*/ 2147483647 h 607"/>
              <a:gd name="T28" fmla="*/ 2147483647 w 374"/>
              <a:gd name="T29" fmla="*/ 2147483647 h 607"/>
              <a:gd name="T30" fmla="*/ 2147483647 w 374"/>
              <a:gd name="T31" fmla="*/ 2147483647 h 607"/>
              <a:gd name="T32" fmla="*/ 2147483647 w 374"/>
              <a:gd name="T33" fmla="*/ 2147483647 h 607"/>
              <a:gd name="T34" fmla="*/ 2147483647 w 374"/>
              <a:gd name="T35" fmla="*/ 0 h 607"/>
              <a:gd name="T36" fmla="*/ 0 w 374"/>
              <a:gd name="T37" fmla="*/ 2147483647 h 607"/>
              <a:gd name="T38" fmla="*/ 2147483647 w 374"/>
              <a:gd name="T39" fmla="*/ 2147483647 h 607"/>
              <a:gd name="T40" fmla="*/ 2147483647 w 374"/>
              <a:gd name="T41" fmla="*/ 2147483647 h 6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4"/>
              <a:gd name="T64" fmla="*/ 0 h 607"/>
              <a:gd name="T65" fmla="*/ 374 w 374"/>
              <a:gd name="T66" fmla="*/ 607 h 6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4" h="607">
                <a:moveTo>
                  <a:pt x="11" y="34"/>
                </a:moveTo>
                <a:lnTo>
                  <a:pt x="0" y="408"/>
                </a:lnTo>
                <a:lnTo>
                  <a:pt x="24" y="588"/>
                </a:lnTo>
                <a:lnTo>
                  <a:pt x="50" y="595"/>
                </a:lnTo>
                <a:lnTo>
                  <a:pt x="74" y="581"/>
                </a:lnTo>
                <a:lnTo>
                  <a:pt x="87" y="595"/>
                </a:lnTo>
                <a:lnTo>
                  <a:pt x="67" y="607"/>
                </a:lnTo>
                <a:lnTo>
                  <a:pt x="118" y="593"/>
                </a:lnTo>
                <a:lnTo>
                  <a:pt x="128" y="578"/>
                </a:lnTo>
                <a:lnTo>
                  <a:pt x="122" y="567"/>
                </a:lnTo>
                <a:lnTo>
                  <a:pt x="125" y="551"/>
                </a:lnTo>
                <a:lnTo>
                  <a:pt x="101" y="529"/>
                </a:lnTo>
                <a:lnTo>
                  <a:pt x="101" y="509"/>
                </a:lnTo>
                <a:lnTo>
                  <a:pt x="374" y="485"/>
                </a:lnTo>
                <a:lnTo>
                  <a:pt x="352" y="389"/>
                </a:lnTo>
                <a:lnTo>
                  <a:pt x="366" y="331"/>
                </a:lnTo>
                <a:lnTo>
                  <a:pt x="332" y="256"/>
                </a:lnTo>
                <a:lnTo>
                  <a:pt x="260" y="0"/>
                </a:lnTo>
                <a:lnTo>
                  <a:pt x="0" y="23"/>
                </a:lnTo>
                <a:lnTo>
                  <a:pt x="11" y="34"/>
                </a:lnTo>
                <a:close/>
              </a:path>
            </a:pathLst>
          </a:custGeom>
          <a:solidFill>
            <a:srgbClr val="FF99CC"/>
          </a:solidFill>
          <a:ln w="9525">
            <a:solidFill>
              <a:schemeClr val="bg2"/>
            </a:solidFill>
            <a:round/>
            <a:headEnd/>
            <a:tailEnd/>
          </a:ln>
        </p:spPr>
        <p:txBody>
          <a:bodyPr/>
          <a:lstStyle/>
          <a:p>
            <a:endParaRPr lang="en-US"/>
          </a:p>
        </p:txBody>
      </p:sp>
      <p:sp>
        <p:nvSpPr>
          <p:cNvPr id="232" name="Freeform 91"/>
          <p:cNvSpPr>
            <a:spLocks/>
          </p:cNvSpPr>
          <p:nvPr/>
        </p:nvSpPr>
        <p:spPr bwMode="auto">
          <a:xfrm>
            <a:off x="6408738" y="4013200"/>
            <a:ext cx="836612" cy="879475"/>
          </a:xfrm>
          <a:custGeom>
            <a:avLst/>
            <a:gdLst>
              <a:gd name="T0" fmla="*/ 2147483647 w 527"/>
              <a:gd name="T1" fmla="*/ 2147483647 h 554"/>
              <a:gd name="T2" fmla="*/ 2147483647 w 527"/>
              <a:gd name="T3" fmla="*/ 2147483647 h 554"/>
              <a:gd name="T4" fmla="*/ 2147483647 w 527"/>
              <a:gd name="T5" fmla="*/ 2147483647 h 554"/>
              <a:gd name="T6" fmla="*/ 2147483647 w 527"/>
              <a:gd name="T7" fmla="*/ 2147483647 h 554"/>
              <a:gd name="T8" fmla="*/ 2147483647 w 527"/>
              <a:gd name="T9" fmla="*/ 2147483647 h 554"/>
              <a:gd name="T10" fmla="*/ 2147483647 w 527"/>
              <a:gd name="T11" fmla="*/ 2147483647 h 554"/>
              <a:gd name="T12" fmla="*/ 2147483647 w 527"/>
              <a:gd name="T13" fmla="*/ 2147483647 h 554"/>
              <a:gd name="T14" fmla="*/ 2147483647 w 527"/>
              <a:gd name="T15" fmla="*/ 2147483647 h 554"/>
              <a:gd name="T16" fmla="*/ 2147483647 w 527"/>
              <a:gd name="T17" fmla="*/ 2147483647 h 554"/>
              <a:gd name="T18" fmla="*/ 2147483647 w 527"/>
              <a:gd name="T19" fmla="*/ 2147483647 h 554"/>
              <a:gd name="T20" fmla="*/ 2147483647 w 527"/>
              <a:gd name="T21" fmla="*/ 2147483647 h 554"/>
              <a:gd name="T22" fmla="*/ 2147483647 w 527"/>
              <a:gd name="T23" fmla="*/ 2147483647 h 554"/>
              <a:gd name="T24" fmla="*/ 2147483647 w 527"/>
              <a:gd name="T25" fmla="*/ 2147483647 h 554"/>
              <a:gd name="T26" fmla="*/ 2147483647 w 527"/>
              <a:gd name="T27" fmla="*/ 2147483647 h 554"/>
              <a:gd name="T28" fmla="*/ 2147483647 w 527"/>
              <a:gd name="T29" fmla="*/ 2147483647 h 554"/>
              <a:gd name="T30" fmla="*/ 2147483647 w 527"/>
              <a:gd name="T31" fmla="*/ 2147483647 h 554"/>
              <a:gd name="T32" fmla="*/ 2147483647 w 527"/>
              <a:gd name="T33" fmla="*/ 2147483647 h 554"/>
              <a:gd name="T34" fmla="*/ 2147483647 w 527"/>
              <a:gd name="T35" fmla="*/ 2147483647 h 554"/>
              <a:gd name="T36" fmla="*/ 2147483647 w 527"/>
              <a:gd name="T37" fmla="*/ 2147483647 h 554"/>
              <a:gd name="T38" fmla="*/ 2147483647 w 527"/>
              <a:gd name="T39" fmla="*/ 0 h 554"/>
              <a:gd name="T40" fmla="*/ 2147483647 w 527"/>
              <a:gd name="T41" fmla="*/ 2147483647 h 554"/>
              <a:gd name="T42" fmla="*/ 0 w 527"/>
              <a:gd name="T43" fmla="*/ 2147483647 h 554"/>
              <a:gd name="T44" fmla="*/ 2147483647 w 527"/>
              <a:gd name="T45" fmla="*/ 2147483647 h 554"/>
              <a:gd name="T46" fmla="*/ 2147483647 w 527"/>
              <a:gd name="T47" fmla="*/ 2147483647 h 5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7"/>
              <a:gd name="T73" fmla="*/ 0 h 554"/>
              <a:gd name="T74" fmla="*/ 527 w 527"/>
              <a:gd name="T75" fmla="*/ 554 h 5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7" h="554">
                <a:moveTo>
                  <a:pt x="72" y="287"/>
                </a:moveTo>
                <a:lnTo>
                  <a:pt x="106" y="362"/>
                </a:lnTo>
                <a:lnTo>
                  <a:pt x="92" y="420"/>
                </a:lnTo>
                <a:lnTo>
                  <a:pt x="114" y="516"/>
                </a:lnTo>
                <a:lnTo>
                  <a:pt x="135" y="547"/>
                </a:lnTo>
                <a:lnTo>
                  <a:pt x="416" y="532"/>
                </a:lnTo>
                <a:lnTo>
                  <a:pt x="420" y="551"/>
                </a:lnTo>
                <a:lnTo>
                  <a:pt x="437" y="554"/>
                </a:lnTo>
                <a:lnTo>
                  <a:pt x="430" y="507"/>
                </a:lnTo>
                <a:lnTo>
                  <a:pt x="442" y="495"/>
                </a:lnTo>
                <a:lnTo>
                  <a:pt x="483" y="504"/>
                </a:lnTo>
                <a:lnTo>
                  <a:pt x="490" y="470"/>
                </a:lnTo>
                <a:lnTo>
                  <a:pt x="485" y="427"/>
                </a:lnTo>
                <a:lnTo>
                  <a:pt x="502" y="414"/>
                </a:lnTo>
                <a:lnTo>
                  <a:pt x="527" y="330"/>
                </a:lnTo>
                <a:lnTo>
                  <a:pt x="510" y="327"/>
                </a:lnTo>
                <a:lnTo>
                  <a:pt x="442" y="218"/>
                </a:lnTo>
                <a:lnTo>
                  <a:pt x="293" y="82"/>
                </a:lnTo>
                <a:lnTo>
                  <a:pt x="229" y="40"/>
                </a:lnTo>
                <a:lnTo>
                  <a:pt x="251" y="0"/>
                </a:lnTo>
                <a:lnTo>
                  <a:pt x="130" y="16"/>
                </a:lnTo>
                <a:lnTo>
                  <a:pt x="0" y="31"/>
                </a:lnTo>
                <a:lnTo>
                  <a:pt x="72" y="287"/>
                </a:lnTo>
                <a:close/>
              </a:path>
            </a:pathLst>
          </a:custGeom>
          <a:solidFill>
            <a:srgbClr val="D60093"/>
          </a:solidFill>
          <a:ln w="9525">
            <a:solidFill>
              <a:schemeClr val="bg2"/>
            </a:solidFill>
            <a:round/>
            <a:headEnd/>
            <a:tailEnd/>
          </a:ln>
        </p:spPr>
        <p:txBody>
          <a:bodyPr/>
          <a:lstStyle/>
          <a:p>
            <a:endParaRPr lang="en-US"/>
          </a:p>
        </p:txBody>
      </p:sp>
      <p:sp>
        <p:nvSpPr>
          <p:cNvPr id="233" name="Freeform 92"/>
          <p:cNvSpPr>
            <a:spLocks/>
          </p:cNvSpPr>
          <p:nvPr/>
        </p:nvSpPr>
        <p:spPr bwMode="auto">
          <a:xfrm>
            <a:off x="6157913" y="4799013"/>
            <a:ext cx="1409700" cy="1069975"/>
          </a:xfrm>
          <a:custGeom>
            <a:avLst/>
            <a:gdLst>
              <a:gd name="T0" fmla="*/ 0 w 889"/>
              <a:gd name="T1" fmla="*/ 2147483647 h 674"/>
              <a:gd name="T2" fmla="*/ 2147483647 w 889"/>
              <a:gd name="T3" fmla="*/ 2147483647 h 674"/>
              <a:gd name="T4" fmla="*/ 2147483647 w 889"/>
              <a:gd name="T5" fmla="*/ 2147483647 h 674"/>
              <a:gd name="T6" fmla="*/ 2147483647 w 889"/>
              <a:gd name="T7" fmla="*/ 2147483647 h 674"/>
              <a:gd name="T8" fmla="*/ 2147483647 w 889"/>
              <a:gd name="T9" fmla="*/ 2147483647 h 674"/>
              <a:gd name="T10" fmla="*/ 2147483647 w 889"/>
              <a:gd name="T11" fmla="*/ 2147483647 h 674"/>
              <a:gd name="T12" fmla="*/ 2147483647 w 889"/>
              <a:gd name="T13" fmla="*/ 2147483647 h 674"/>
              <a:gd name="T14" fmla="*/ 2147483647 w 889"/>
              <a:gd name="T15" fmla="*/ 2147483647 h 674"/>
              <a:gd name="T16" fmla="*/ 2147483647 w 889"/>
              <a:gd name="T17" fmla="*/ 2147483647 h 674"/>
              <a:gd name="T18" fmla="*/ 2147483647 w 889"/>
              <a:gd name="T19" fmla="*/ 2147483647 h 674"/>
              <a:gd name="T20" fmla="*/ 2147483647 w 889"/>
              <a:gd name="T21" fmla="*/ 2147483647 h 674"/>
              <a:gd name="T22" fmla="*/ 2147483647 w 889"/>
              <a:gd name="T23" fmla="*/ 2147483647 h 674"/>
              <a:gd name="T24" fmla="*/ 2147483647 w 889"/>
              <a:gd name="T25" fmla="*/ 2147483647 h 674"/>
              <a:gd name="T26" fmla="*/ 2147483647 w 889"/>
              <a:gd name="T27" fmla="*/ 2147483647 h 674"/>
              <a:gd name="T28" fmla="*/ 2147483647 w 889"/>
              <a:gd name="T29" fmla="*/ 2147483647 h 674"/>
              <a:gd name="T30" fmla="*/ 2147483647 w 889"/>
              <a:gd name="T31" fmla="*/ 2147483647 h 674"/>
              <a:gd name="T32" fmla="*/ 2147483647 w 889"/>
              <a:gd name="T33" fmla="*/ 2147483647 h 674"/>
              <a:gd name="T34" fmla="*/ 2147483647 w 889"/>
              <a:gd name="T35" fmla="*/ 2147483647 h 674"/>
              <a:gd name="T36" fmla="*/ 2147483647 w 889"/>
              <a:gd name="T37" fmla="*/ 2147483647 h 674"/>
              <a:gd name="T38" fmla="*/ 2147483647 w 889"/>
              <a:gd name="T39" fmla="*/ 2147483647 h 674"/>
              <a:gd name="T40" fmla="*/ 2147483647 w 889"/>
              <a:gd name="T41" fmla="*/ 2147483647 h 674"/>
              <a:gd name="T42" fmla="*/ 2147483647 w 889"/>
              <a:gd name="T43" fmla="*/ 2147483647 h 674"/>
              <a:gd name="T44" fmla="*/ 2147483647 w 889"/>
              <a:gd name="T45" fmla="*/ 2147483647 h 674"/>
              <a:gd name="T46" fmla="*/ 2147483647 w 889"/>
              <a:gd name="T47" fmla="*/ 2147483647 h 674"/>
              <a:gd name="T48" fmla="*/ 2147483647 w 889"/>
              <a:gd name="T49" fmla="*/ 2147483647 h 674"/>
              <a:gd name="T50" fmla="*/ 2147483647 w 889"/>
              <a:gd name="T51" fmla="*/ 2147483647 h 674"/>
              <a:gd name="T52" fmla="*/ 2147483647 w 889"/>
              <a:gd name="T53" fmla="*/ 2147483647 h 674"/>
              <a:gd name="T54" fmla="*/ 2147483647 w 889"/>
              <a:gd name="T55" fmla="*/ 2147483647 h 674"/>
              <a:gd name="T56" fmla="*/ 2147483647 w 889"/>
              <a:gd name="T57" fmla="*/ 2147483647 h 674"/>
              <a:gd name="T58" fmla="*/ 2147483647 w 889"/>
              <a:gd name="T59" fmla="*/ 2147483647 h 674"/>
              <a:gd name="T60" fmla="*/ 2147483647 w 889"/>
              <a:gd name="T61" fmla="*/ 2147483647 h 674"/>
              <a:gd name="T62" fmla="*/ 2147483647 w 889"/>
              <a:gd name="T63" fmla="*/ 2147483647 h 674"/>
              <a:gd name="T64" fmla="*/ 2147483647 w 889"/>
              <a:gd name="T65" fmla="*/ 2147483647 h 674"/>
              <a:gd name="T66" fmla="*/ 2147483647 w 889"/>
              <a:gd name="T67" fmla="*/ 2147483647 h 674"/>
              <a:gd name="T68" fmla="*/ 2147483647 w 889"/>
              <a:gd name="T69" fmla="*/ 2147483647 h 674"/>
              <a:gd name="T70" fmla="*/ 2147483647 w 889"/>
              <a:gd name="T71" fmla="*/ 2147483647 h 674"/>
              <a:gd name="T72" fmla="*/ 2147483647 w 889"/>
              <a:gd name="T73" fmla="*/ 2147483647 h 674"/>
              <a:gd name="T74" fmla="*/ 2147483647 w 889"/>
              <a:gd name="T75" fmla="*/ 0 h 674"/>
              <a:gd name="T76" fmla="*/ 2147483647 w 889"/>
              <a:gd name="T77" fmla="*/ 2147483647 h 674"/>
              <a:gd name="T78" fmla="*/ 2147483647 w 889"/>
              <a:gd name="T79" fmla="*/ 2147483647 h 674"/>
              <a:gd name="T80" fmla="*/ 2147483647 w 889"/>
              <a:gd name="T81" fmla="*/ 2147483647 h 674"/>
              <a:gd name="T82" fmla="*/ 2147483647 w 889"/>
              <a:gd name="T83" fmla="*/ 2147483647 h 674"/>
              <a:gd name="T84" fmla="*/ 2147483647 w 889"/>
              <a:gd name="T85" fmla="*/ 2147483647 h 674"/>
              <a:gd name="T86" fmla="*/ 2147483647 w 889"/>
              <a:gd name="T87" fmla="*/ 2147483647 h 674"/>
              <a:gd name="T88" fmla="*/ 0 w 889"/>
              <a:gd name="T89" fmla="*/ 2147483647 h 674"/>
              <a:gd name="T90" fmla="*/ 0 w 889"/>
              <a:gd name="T91" fmla="*/ 2147483647 h 674"/>
              <a:gd name="T92" fmla="*/ 0 w 889"/>
              <a:gd name="T93" fmla="*/ 2147483647 h 6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9"/>
              <a:gd name="T142" fmla="*/ 0 h 674"/>
              <a:gd name="T143" fmla="*/ 889 w 889"/>
              <a:gd name="T144" fmla="*/ 674 h 6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9" h="674">
                <a:moveTo>
                  <a:pt x="0" y="65"/>
                </a:moveTo>
                <a:lnTo>
                  <a:pt x="24" y="87"/>
                </a:lnTo>
                <a:lnTo>
                  <a:pt x="21" y="103"/>
                </a:lnTo>
                <a:lnTo>
                  <a:pt x="27" y="114"/>
                </a:lnTo>
                <a:lnTo>
                  <a:pt x="17" y="129"/>
                </a:lnTo>
                <a:lnTo>
                  <a:pt x="121" y="93"/>
                </a:lnTo>
                <a:lnTo>
                  <a:pt x="254" y="178"/>
                </a:lnTo>
                <a:lnTo>
                  <a:pt x="364" y="119"/>
                </a:lnTo>
                <a:lnTo>
                  <a:pt x="427" y="133"/>
                </a:lnTo>
                <a:lnTo>
                  <a:pt x="507" y="213"/>
                </a:lnTo>
                <a:lnTo>
                  <a:pt x="536" y="213"/>
                </a:lnTo>
                <a:lnTo>
                  <a:pt x="562" y="269"/>
                </a:lnTo>
                <a:lnTo>
                  <a:pt x="555" y="376"/>
                </a:lnTo>
                <a:lnTo>
                  <a:pt x="574" y="388"/>
                </a:lnTo>
                <a:lnTo>
                  <a:pt x="577" y="369"/>
                </a:lnTo>
                <a:lnTo>
                  <a:pt x="603" y="369"/>
                </a:lnTo>
                <a:lnTo>
                  <a:pt x="577" y="420"/>
                </a:lnTo>
                <a:lnTo>
                  <a:pt x="645" y="490"/>
                </a:lnTo>
                <a:lnTo>
                  <a:pt x="656" y="471"/>
                </a:lnTo>
                <a:lnTo>
                  <a:pt x="661" y="520"/>
                </a:lnTo>
                <a:lnTo>
                  <a:pt x="683" y="530"/>
                </a:lnTo>
                <a:lnTo>
                  <a:pt x="707" y="590"/>
                </a:lnTo>
                <a:lnTo>
                  <a:pt x="731" y="590"/>
                </a:lnTo>
                <a:lnTo>
                  <a:pt x="782" y="646"/>
                </a:lnTo>
                <a:lnTo>
                  <a:pt x="811" y="649"/>
                </a:lnTo>
                <a:lnTo>
                  <a:pt x="811" y="658"/>
                </a:lnTo>
                <a:lnTo>
                  <a:pt x="790" y="674"/>
                </a:lnTo>
                <a:lnTo>
                  <a:pt x="837" y="667"/>
                </a:lnTo>
                <a:lnTo>
                  <a:pt x="866" y="654"/>
                </a:lnTo>
                <a:lnTo>
                  <a:pt x="881" y="576"/>
                </a:lnTo>
                <a:lnTo>
                  <a:pt x="889" y="579"/>
                </a:lnTo>
                <a:lnTo>
                  <a:pt x="883" y="471"/>
                </a:lnTo>
                <a:lnTo>
                  <a:pt x="871" y="439"/>
                </a:lnTo>
                <a:lnTo>
                  <a:pt x="775" y="282"/>
                </a:lnTo>
                <a:lnTo>
                  <a:pt x="700" y="133"/>
                </a:lnTo>
                <a:lnTo>
                  <a:pt x="654" y="10"/>
                </a:lnTo>
                <a:lnTo>
                  <a:pt x="642" y="9"/>
                </a:lnTo>
                <a:lnTo>
                  <a:pt x="601" y="0"/>
                </a:lnTo>
                <a:lnTo>
                  <a:pt x="589" y="12"/>
                </a:lnTo>
                <a:lnTo>
                  <a:pt x="596" y="59"/>
                </a:lnTo>
                <a:lnTo>
                  <a:pt x="579" y="56"/>
                </a:lnTo>
                <a:lnTo>
                  <a:pt x="575" y="37"/>
                </a:lnTo>
                <a:lnTo>
                  <a:pt x="294" y="52"/>
                </a:lnTo>
                <a:lnTo>
                  <a:pt x="273" y="21"/>
                </a:lnTo>
                <a:lnTo>
                  <a:pt x="0" y="45"/>
                </a:lnTo>
                <a:lnTo>
                  <a:pt x="0" y="65"/>
                </a:lnTo>
                <a:close/>
              </a:path>
            </a:pathLst>
          </a:custGeom>
          <a:solidFill>
            <a:srgbClr val="FF99CC"/>
          </a:solidFill>
          <a:ln w="9525">
            <a:solidFill>
              <a:schemeClr val="bg2"/>
            </a:solidFill>
            <a:round/>
            <a:headEnd/>
            <a:tailEnd/>
          </a:ln>
        </p:spPr>
        <p:txBody>
          <a:bodyPr/>
          <a:lstStyle/>
          <a:p>
            <a:endParaRPr lang="en-US"/>
          </a:p>
        </p:txBody>
      </p:sp>
      <p:sp>
        <p:nvSpPr>
          <p:cNvPr id="234" name="Freeform 93"/>
          <p:cNvSpPr>
            <a:spLocks/>
          </p:cNvSpPr>
          <p:nvPr/>
        </p:nvSpPr>
        <p:spPr bwMode="auto">
          <a:xfrm>
            <a:off x="6386513" y="2595563"/>
            <a:ext cx="654050" cy="736600"/>
          </a:xfrm>
          <a:custGeom>
            <a:avLst/>
            <a:gdLst>
              <a:gd name="T0" fmla="*/ 0 w 412"/>
              <a:gd name="T1" fmla="*/ 2147483647 h 464"/>
              <a:gd name="T2" fmla="*/ 2147483647 w 412"/>
              <a:gd name="T3" fmla="*/ 2147483647 h 464"/>
              <a:gd name="T4" fmla="*/ 2147483647 w 412"/>
              <a:gd name="T5" fmla="*/ 2147483647 h 464"/>
              <a:gd name="T6" fmla="*/ 2147483647 w 412"/>
              <a:gd name="T7" fmla="*/ 2147483647 h 464"/>
              <a:gd name="T8" fmla="*/ 2147483647 w 412"/>
              <a:gd name="T9" fmla="*/ 2147483647 h 464"/>
              <a:gd name="T10" fmla="*/ 2147483647 w 412"/>
              <a:gd name="T11" fmla="*/ 2147483647 h 464"/>
              <a:gd name="T12" fmla="*/ 2147483647 w 412"/>
              <a:gd name="T13" fmla="*/ 2147483647 h 464"/>
              <a:gd name="T14" fmla="*/ 2147483647 w 412"/>
              <a:gd name="T15" fmla="*/ 2147483647 h 464"/>
              <a:gd name="T16" fmla="*/ 2147483647 w 412"/>
              <a:gd name="T17" fmla="*/ 2147483647 h 464"/>
              <a:gd name="T18" fmla="*/ 2147483647 w 412"/>
              <a:gd name="T19" fmla="*/ 2147483647 h 464"/>
              <a:gd name="T20" fmla="*/ 2147483647 w 412"/>
              <a:gd name="T21" fmla="*/ 2147483647 h 464"/>
              <a:gd name="T22" fmla="*/ 2147483647 w 412"/>
              <a:gd name="T23" fmla="*/ 2147483647 h 464"/>
              <a:gd name="T24" fmla="*/ 2147483647 w 412"/>
              <a:gd name="T25" fmla="*/ 2147483647 h 464"/>
              <a:gd name="T26" fmla="*/ 2147483647 w 412"/>
              <a:gd name="T27" fmla="*/ 2147483647 h 464"/>
              <a:gd name="T28" fmla="*/ 2147483647 w 412"/>
              <a:gd name="T29" fmla="*/ 2147483647 h 464"/>
              <a:gd name="T30" fmla="*/ 2147483647 w 412"/>
              <a:gd name="T31" fmla="*/ 0 h 464"/>
              <a:gd name="T32" fmla="*/ 2147483647 w 412"/>
              <a:gd name="T33" fmla="*/ 2147483647 h 464"/>
              <a:gd name="T34" fmla="*/ 2147483647 w 412"/>
              <a:gd name="T35" fmla="*/ 2147483647 h 464"/>
              <a:gd name="T36" fmla="*/ 2147483647 w 412"/>
              <a:gd name="T37" fmla="*/ 2147483647 h 464"/>
              <a:gd name="T38" fmla="*/ 2147483647 w 412"/>
              <a:gd name="T39" fmla="*/ 2147483647 h 464"/>
              <a:gd name="T40" fmla="*/ 2147483647 w 412"/>
              <a:gd name="T41" fmla="*/ 2147483647 h 464"/>
              <a:gd name="T42" fmla="*/ 0 w 412"/>
              <a:gd name="T43" fmla="*/ 2147483647 h 464"/>
              <a:gd name="T44" fmla="*/ 0 w 412"/>
              <a:gd name="T45" fmla="*/ 2147483647 h 4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2"/>
              <a:gd name="T70" fmla="*/ 0 h 464"/>
              <a:gd name="T71" fmla="*/ 412 w 412"/>
              <a:gd name="T72" fmla="*/ 464 h 4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2" h="464">
                <a:moveTo>
                  <a:pt x="0" y="84"/>
                </a:moveTo>
                <a:lnTo>
                  <a:pt x="34" y="406"/>
                </a:lnTo>
                <a:lnTo>
                  <a:pt x="86" y="412"/>
                </a:lnTo>
                <a:lnTo>
                  <a:pt x="147" y="448"/>
                </a:lnTo>
                <a:lnTo>
                  <a:pt x="191" y="447"/>
                </a:lnTo>
                <a:lnTo>
                  <a:pt x="212" y="433"/>
                </a:lnTo>
                <a:lnTo>
                  <a:pt x="261" y="464"/>
                </a:lnTo>
                <a:lnTo>
                  <a:pt x="290" y="438"/>
                </a:lnTo>
                <a:lnTo>
                  <a:pt x="297" y="387"/>
                </a:lnTo>
                <a:lnTo>
                  <a:pt x="316" y="398"/>
                </a:lnTo>
                <a:lnTo>
                  <a:pt x="326" y="356"/>
                </a:lnTo>
                <a:lnTo>
                  <a:pt x="395" y="294"/>
                </a:lnTo>
                <a:lnTo>
                  <a:pt x="406" y="195"/>
                </a:lnTo>
                <a:lnTo>
                  <a:pt x="398" y="174"/>
                </a:lnTo>
                <a:lnTo>
                  <a:pt x="412" y="163"/>
                </a:lnTo>
                <a:lnTo>
                  <a:pt x="386" y="0"/>
                </a:lnTo>
                <a:lnTo>
                  <a:pt x="316" y="37"/>
                </a:lnTo>
                <a:lnTo>
                  <a:pt x="280" y="76"/>
                </a:lnTo>
                <a:lnTo>
                  <a:pt x="255" y="77"/>
                </a:lnTo>
                <a:lnTo>
                  <a:pt x="215" y="98"/>
                </a:lnTo>
                <a:lnTo>
                  <a:pt x="125" y="67"/>
                </a:lnTo>
                <a:lnTo>
                  <a:pt x="0" y="84"/>
                </a:lnTo>
                <a:close/>
              </a:path>
            </a:pathLst>
          </a:custGeom>
          <a:solidFill>
            <a:srgbClr val="FF99CC"/>
          </a:solidFill>
          <a:ln w="9525">
            <a:solidFill>
              <a:schemeClr val="bg2"/>
            </a:solidFill>
            <a:round/>
            <a:headEnd/>
            <a:tailEnd/>
          </a:ln>
        </p:spPr>
        <p:txBody>
          <a:bodyPr/>
          <a:lstStyle/>
          <a:p>
            <a:endParaRPr lang="en-US"/>
          </a:p>
        </p:txBody>
      </p:sp>
      <p:sp>
        <p:nvSpPr>
          <p:cNvPr id="235" name="Freeform 94"/>
          <p:cNvSpPr>
            <a:spLocks/>
          </p:cNvSpPr>
          <p:nvPr/>
        </p:nvSpPr>
        <p:spPr bwMode="auto">
          <a:xfrm>
            <a:off x="6781800" y="2819400"/>
            <a:ext cx="696913" cy="692150"/>
          </a:xfrm>
          <a:custGeom>
            <a:avLst/>
            <a:gdLst>
              <a:gd name="T0" fmla="*/ 0 w 439"/>
              <a:gd name="T1" fmla="*/ 2147483647 h 436"/>
              <a:gd name="T2" fmla="*/ 2147483647 w 439"/>
              <a:gd name="T3" fmla="*/ 2147483647 h 436"/>
              <a:gd name="T4" fmla="*/ 2147483647 w 439"/>
              <a:gd name="T5" fmla="*/ 2147483647 h 436"/>
              <a:gd name="T6" fmla="*/ 2147483647 w 439"/>
              <a:gd name="T7" fmla="*/ 2147483647 h 436"/>
              <a:gd name="T8" fmla="*/ 2147483647 w 439"/>
              <a:gd name="T9" fmla="*/ 2147483647 h 436"/>
              <a:gd name="T10" fmla="*/ 2147483647 w 439"/>
              <a:gd name="T11" fmla="*/ 2147483647 h 436"/>
              <a:gd name="T12" fmla="*/ 2147483647 w 439"/>
              <a:gd name="T13" fmla="*/ 2147483647 h 436"/>
              <a:gd name="T14" fmla="*/ 2147483647 w 439"/>
              <a:gd name="T15" fmla="*/ 2147483647 h 436"/>
              <a:gd name="T16" fmla="*/ 2147483647 w 439"/>
              <a:gd name="T17" fmla="*/ 2147483647 h 436"/>
              <a:gd name="T18" fmla="*/ 2147483647 w 439"/>
              <a:gd name="T19" fmla="*/ 2147483647 h 436"/>
              <a:gd name="T20" fmla="*/ 2147483647 w 439"/>
              <a:gd name="T21" fmla="*/ 2147483647 h 436"/>
              <a:gd name="T22" fmla="*/ 2147483647 w 439"/>
              <a:gd name="T23" fmla="*/ 2147483647 h 436"/>
              <a:gd name="T24" fmla="*/ 2147483647 w 439"/>
              <a:gd name="T25" fmla="*/ 2147483647 h 436"/>
              <a:gd name="T26" fmla="*/ 2147483647 w 439"/>
              <a:gd name="T27" fmla="*/ 2147483647 h 436"/>
              <a:gd name="T28" fmla="*/ 2147483647 w 439"/>
              <a:gd name="T29" fmla="*/ 2147483647 h 436"/>
              <a:gd name="T30" fmla="*/ 2147483647 w 439"/>
              <a:gd name="T31" fmla="*/ 2147483647 h 436"/>
              <a:gd name="T32" fmla="*/ 2147483647 w 439"/>
              <a:gd name="T33" fmla="*/ 2147483647 h 436"/>
              <a:gd name="T34" fmla="*/ 2147483647 w 439"/>
              <a:gd name="T35" fmla="*/ 2147483647 h 436"/>
              <a:gd name="T36" fmla="*/ 2147483647 w 439"/>
              <a:gd name="T37" fmla="*/ 2147483647 h 436"/>
              <a:gd name="T38" fmla="*/ 2147483647 w 439"/>
              <a:gd name="T39" fmla="*/ 0 h 436"/>
              <a:gd name="T40" fmla="*/ 2147483647 w 439"/>
              <a:gd name="T41" fmla="*/ 2147483647 h 436"/>
              <a:gd name="T42" fmla="*/ 2147483647 w 439"/>
              <a:gd name="T43" fmla="*/ 2147483647 h 436"/>
              <a:gd name="T44" fmla="*/ 2147483647 w 439"/>
              <a:gd name="T45" fmla="*/ 2147483647 h 436"/>
              <a:gd name="T46" fmla="*/ 2147483647 w 439"/>
              <a:gd name="T47" fmla="*/ 2147483647 h 436"/>
              <a:gd name="T48" fmla="*/ 2147483647 w 439"/>
              <a:gd name="T49" fmla="*/ 2147483647 h 436"/>
              <a:gd name="T50" fmla="*/ 2147483647 w 439"/>
              <a:gd name="T51" fmla="*/ 2147483647 h 436"/>
              <a:gd name="T52" fmla="*/ 2147483647 w 439"/>
              <a:gd name="T53" fmla="*/ 2147483647 h 436"/>
              <a:gd name="T54" fmla="*/ 0 w 439"/>
              <a:gd name="T55" fmla="*/ 2147483647 h 436"/>
              <a:gd name="T56" fmla="*/ 0 w 439"/>
              <a:gd name="T57" fmla="*/ 2147483647 h 436"/>
              <a:gd name="T58" fmla="*/ 0 w 439"/>
              <a:gd name="T59" fmla="*/ 2147483647 h 4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9"/>
              <a:gd name="T91" fmla="*/ 0 h 436"/>
              <a:gd name="T92" fmla="*/ 439 w 439"/>
              <a:gd name="T93" fmla="*/ 436 h 4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9" h="436">
                <a:moveTo>
                  <a:pt x="0" y="301"/>
                </a:moveTo>
                <a:lnTo>
                  <a:pt x="16" y="361"/>
                </a:lnTo>
                <a:lnTo>
                  <a:pt x="72" y="403"/>
                </a:lnTo>
                <a:lnTo>
                  <a:pt x="99" y="436"/>
                </a:lnTo>
                <a:lnTo>
                  <a:pt x="183" y="401"/>
                </a:lnTo>
                <a:lnTo>
                  <a:pt x="221" y="396"/>
                </a:lnTo>
                <a:lnTo>
                  <a:pt x="241" y="369"/>
                </a:lnTo>
                <a:lnTo>
                  <a:pt x="273" y="238"/>
                </a:lnTo>
                <a:lnTo>
                  <a:pt x="309" y="254"/>
                </a:lnTo>
                <a:lnTo>
                  <a:pt x="378" y="112"/>
                </a:lnTo>
                <a:lnTo>
                  <a:pt x="431" y="142"/>
                </a:lnTo>
                <a:lnTo>
                  <a:pt x="439" y="117"/>
                </a:lnTo>
                <a:lnTo>
                  <a:pt x="402" y="86"/>
                </a:lnTo>
                <a:lnTo>
                  <a:pt x="372" y="89"/>
                </a:lnTo>
                <a:lnTo>
                  <a:pt x="362" y="105"/>
                </a:lnTo>
                <a:lnTo>
                  <a:pt x="309" y="121"/>
                </a:lnTo>
                <a:lnTo>
                  <a:pt x="275" y="159"/>
                </a:lnTo>
                <a:lnTo>
                  <a:pt x="265" y="98"/>
                </a:lnTo>
                <a:lnTo>
                  <a:pt x="169" y="114"/>
                </a:lnTo>
                <a:lnTo>
                  <a:pt x="151" y="0"/>
                </a:lnTo>
                <a:lnTo>
                  <a:pt x="137" y="11"/>
                </a:lnTo>
                <a:lnTo>
                  <a:pt x="145" y="32"/>
                </a:lnTo>
                <a:lnTo>
                  <a:pt x="134" y="131"/>
                </a:lnTo>
                <a:lnTo>
                  <a:pt x="65" y="193"/>
                </a:lnTo>
                <a:lnTo>
                  <a:pt x="55" y="235"/>
                </a:lnTo>
                <a:lnTo>
                  <a:pt x="36" y="224"/>
                </a:lnTo>
                <a:lnTo>
                  <a:pt x="29" y="275"/>
                </a:lnTo>
                <a:lnTo>
                  <a:pt x="0" y="301"/>
                </a:lnTo>
                <a:close/>
              </a:path>
            </a:pathLst>
          </a:custGeom>
          <a:solidFill>
            <a:srgbClr val="993366"/>
          </a:solidFill>
          <a:ln w="9525">
            <a:solidFill>
              <a:schemeClr val="bg2"/>
            </a:solidFill>
            <a:round/>
            <a:headEnd/>
            <a:tailEnd/>
          </a:ln>
        </p:spPr>
        <p:txBody>
          <a:bodyPr/>
          <a:lstStyle/>
          <a:p>
            <a:endParaRPr lang="en-US"/>
          </a:p>
        </p:txBody>
      </p:sp>
      <p:sp>
        <p:nvSpPr>
          <p:cNvPr id="236" name="Freeform 95"/>
          <p:cNvSpPr>
            <a:spLocks/>
          </p:cNvSpPr>
          <p:nvPr/>
        </p:nvSpPr>
        <p:spPr bwMode="auto">
          <a:xfrm>
            <a:off x="7221538" y="2905125"/>
            <a:ext cx="708025" cy="349250"/>
          </a:xfrm>
          <a:custGeom>
            <a:avLst/>
            <a:gdLst>
              <a:gd name="T0" fmla="*/ 0 w 445"/>
              <a:gd name="T1" fmla="*/ 2147483647 h 220"/>
              <a:gd name="T2" fmla="*/ 2147483647 w 445"/>
              <a:gd name="T3" fmla="*/ 2147483647 h 220"/>
              <a:gd name="T4" fmla="*/ 2147483647 w 445"/>
              <a:gd name="T5" fmla="*/ 2147483647 h 220"/>
              <a:gd name="T6" fmla="*/ 2147483647 w 445"/>
              <a:gd name="T7" fmla="*/ 2147483647 h 220"/>
              <a:gd name="T8" fmla="*/ 2147483647 w 445"/>
              <a:gd name="T9" fmla="*/ 2147483647 h 220"/>
              <a:gd name="T10" fmla="*/ 2147483647 w 445"/>
              <a:gd name="T11" fmla="*/ 2147483647 h 220"/>
              <a:gd name="T12" fmla="*/ 2147483647 w 445"/>
              <a:gd name="T13" fmla="*/ 2147483647 h 220"/>
              <a:gd name="T14" fmla="*/ 2147483647 w 445"/>
              <a:gd name="T15" fmla="*/ 2147483647 h 220"/>
              <a:gd name="T16" fmla="*/ 2147483647 w 445"/>
              <a:gd name="T17" fmla="*/ 2147483647 h 220"/>
              <a:gd name="T18" fmla="*/ 2147483647 w 445"/>
              <a:gd name="T19" fmla="*/ 2147483647 h 220"/>
              <a:gd name="T20" fmla="*/ 2147483647 w 445"/>
              <a:gd name="T21" fmla="*/ 2147483647 h 220"/>
              <a:gd name="T22" fmla="*/ 2147483647 w 445"/>
              <a:gd name="T23" fmla="*/ 2147483647 h 220"/>
              <a:gd name="T24" fmla="*/ 2147483647 w 445"/>
              <a:gd name="T25" fmla="*/ 2147483647 h 220"/>
              <a:gd name="T26" fmla="*/ 2147483647 w 445"/>
              <a:gd name="T27" fmla="*/ 2147483647 h 220"/>
              <a:gd name="T28" fmla="*/ 2147483647 w 445"/>
              <a:gd name="T29" fmla="*/ 2147483647 h 220"/>
              <a:gd name="T30" fmla="*/ 2147483647 w 445"/>
              <a:gd name="T31" fmla="*/ 2147483647 h 220"/>
              <a:gd name="T32" fmla="*/ 2147483647 w 445"/>
              <a:gd name="T33" fmla="*/ 2147483647 h 220"/>
              <a:gd name="T34" fmla="*/ 2147483647 w 445"/>
              <a:gd name="T35" fmla="*/ 2147483647 h 220"/>
              <a:gd name="T36" fmla="*/ 2147483647 w 445"/>
              <a:gd name="T37" fmla="*/ 2147483647 h 220"/>
              <a:gd name="T38" fmla="*/ 2147483647 w 445"/>
              <a:gd name="T39" fmla="*/ 2147483647 h 220"/>
              <a:gd name="T40" fmla="*/ 2147483647 w 445"/>
              <a:gd name="T41" fmla="*/ 2147483647 h 220"/>
              <a:gd name="T42" fmla="*/ 2147483647 w 445"/>
              <a:gd name="T43" fmla="*/ 2147483647 h 220"/>
              <a:gd name="T44" fmla="*/ 2147483647 w 445"/>
              <a:gd name="T45" fmla="*/ 2147483647 h 220"/>
              <a:gd name="T46" fmla="*/ 2147483647 w 445"/>
              <a:gd name="T47" fmla="*/ 2147483647 h 220"/>
              <a:gd name="T48" fmla="*/ 2147483647 w 445"/>
              <a:gd name="T49" fmla="*/ 2147483647 h 220"/>
              <a:gd name="T50" fmla="*/ 2147483647 w 445"/>
              <a:gd name="T51" fmla="*/ 2147483647 h 220"/>
              <a:gd name="T52" fmla="*/ 2147483647 w 445"/>
              <a:gd name="T53" fmla="*/ 2147483647 h 220"/>
              <a:gd name="T54" fmla="*/ 2147483647 w 445"/>
              <a:gd name="T55" fmla="*/ 2147483647 h 220"/>
              <a:gd name="T56" fmla="*/ 2147483647 w 445"/>
              <a:gd name="T57" fmla="*/ 2147483647 h 220"/>
              <a:gd name="T58" fmla="*/ 2147483647 w 445"/>
              <a:gd name="T59" fmla="*/ 2147483647 h 220"/>
              <a:gd name="T60" fmla="*/ 2147483647 w 445"/>
              <a:gd name="T61" fmla="*/ 2147483647 h 220"/>
              <a:gd name="T62" fmla="*/ 2147483647 w 445"/>
              <a:gd name="T63" fmla="*/ 2147483647 h 220"/>
              <a:gd name="T64" fmla="*/ 2147483647 w 445"/>
              <a:gd name="T65" fmla="*/ 2147483647 h 220"/>
              <a:gd name="T66" fmla="*/ 2147483647 w 445"/>
              <a:gd name="T67" fmla="*/ 2147483647 h 220"/>
              <a:gd name="T68" fmla="*/ 2147483647 w 445"/>
              <a:gd name="T69" fmla="*/ 2147483647 h 220"/>
              <a:gd name="T70" fmla="*/ 2147483647 w 445"/>
              <a:gd name="T71" fmla="*/ 2147483647 h 220"/>
              <a:gd name="T72" fmla="*/ 2147483647 w 445"/>
              <a:gd name="T73" fmla="*/ 0 h 220"/>
              <a:gd name="T74" fmla="*/ 0 w 445"/>
              <a:gd name="T75" fmla="*/ 2147483647 h 220"/>
              <a:gd name="T76" fmla="*/ 0 w 445"/>
              <a:gd name="T77" fmla="*/ 2147483647 h 220"/>
              <a:gd name="T78" fmla="*/ 0 w 445"/>
              <a:gd name="T79" fmla="*/ 2147483647 h 2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5"/>
              <a:gd name="T121" fmla="*/ 0 h 220"/>
              <a:gd name="T122" fmla="*/ 445 w 445"/>
              <a:gd name="T123" fmla="*/ 220 h 2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5" h="220">
                <a:moveTo>
                  <a:pt x="0" y="66"/>
                </a:moveTo>
                <a:lnTo>
                  <a:pt x="10" y="127"/>
                </a:lnTo>
                <a:lnTo>
                  <a:pt x="44" y="89"/>
                </a:lnTo>
                <a:lnTo>
                  <a:pt x="97" y="73"/>
                </a:lnTo>
                <a:lnTo>
                  <a:pt x="107" y="57"/>
                </a:lnTo>
                <a:lnTo>
                  <a:pt x="137" y="54"/>
                </a:lnTo>
                <a:lnTo>
                  <a:pt x="174" y="85"/>
                </a:lnTo>
                <a:lnTo>
                  <a:pt x="200" y="92"/>
                </a:lnTo>
                <a:lnTo>
                  <a:pt x="247" y="136"/>
                </a:lnTo>
                <a:lnTo>
                  <a:pt x="230" y="178"/>
                </a:lnTo>
                <a:lnTo>
                  <a:pt x="237" y="197"/>
                </a:lnTo>
                <a:lnTo>
                  <a:pt x="258" y="189"/>
                </a:lnTo>
                <a:lnTo>
                  <a:pt x="276" y="189"/>
                </a:lnTo>
                <a:lnTo>
                  <a:pt x="287" y="203"/>
                </a:lnTo>
                <a:lnTo>
                  <a:pt x="309" y="203"/>
                </a:lnTo>
                <a:lnTo>
                  <a:pt x="317" y="197"/>
                </a:lnTo>
                <a:lnTo>
                  <a:pt x="304" y="159"/>
                </a:lnTo>
                <a:lnTo>
                  <a:pt x="300" y="89"/>
                </a:lnTo>
                <a:lnTo>
                  <a:pt x="283" y="78"/>
                </a:lnTo>
                <a:lnTo>
                  <a:pt x="317" y="47"/>
                </a:lnTo>
                <a:lnTo>
                  <a:pt x="319" y="26"/>
                </a:lnTo>
                <a:lnTo>
                  <a:pt x="341" y="28"/>
                </a:lnTo>
                <a:lnTo>
                  <a:pt x="314" y="71"/>
                </a:lnTo>
                <a:lnTo>
                  <a:pt x="329" y="124"/>
                </a:lnTo>
                <a:lnTo>
                  <a:pt x="336" y="138"/>
                </a:lnTo>
                <a:lnTo>
                  <a:pt x="346" y="145"/>
                </a:lnTo>
                <a:lnTo>
                  <a:pt x="326" y="143"/>
                </a:lnTo>
                <a:lnTo>
                  <a:pt x="333" y="176"/>
                </a:lnTo>
                <a:lnTo>
                  <a:pt x="369" y="197"/>
                </a:lnTo>
                <a:lnTo>
                  <a:pt x="377" y="203"/>
                </a:lnTo>
                <a:lnTo>
                  <a:pt x="387" y="203"/>
                </a:lnTo>
                <a:lnTo>
                  <a:pt x="382" y="220"/>
                </a:lnTo>
                <a:lnTo>
                  <a:pt x="427" y="197"/>
                </a:lnTo>
                <a:lnTo>
                  <a:pt x="435" y="169"/>
                </a:lnTo>
                <a:lnTo>
                  <a:pt x="445" y="140"/>
                </a:lnTo>
                <a:lnTo>
                  <a:pt x="382" y="154"/>
                </a:lnTo>
                <a:lnTo>
                  <a:pt x="341" y="0"/>
                </a:lnTo>
                <a:lnTo>
                  <a:pt x="0" y="66"/>
                </a:lnTo>
                <a:close/>
              </a:path>
            </a:pathLst>
          </a:custGeom>
          <a:solidFill>
            <a:schemeClr val="tx2">
              <a:lumMod val="85000"/>
            </a:schemeClr>
          </a:solidFill>
          <a:ln w="9525">
            <a:solidFill>
              <a:schemeClr val="bg2"/>
            </a:solidFill>
            <a:round/>
            <a:headEnd/>
            <a:tailEnd/>
          </a:ln>
        </p:spPr>
        <p:txBody>
          <a:bodyPr/>
          <a:lstStyle/>
          <a:p>
            <a:endParaRPr lang="en-US"/>
          </a:p>
        </p:txBody>
      </p:sp>
      <p:sp>
        <p:nvSpPr>
          <p:cNvPr id="237" name="Freeform 96"/>
          <p:cNvSpPr>
            <a:spLocks/>
          </p:cNvSpPr>
          <p:nvPr/>
        </p:nvSpPr>
        <p:spPr bwMode="auto">
          <a:xfrm>
            <a:off x="6681788" y="3032125"/>
            <a:ext cx="1203325" cy="677863"/>
          </a:xfrm>
          <a:custGeom>
            <a:avLst/>
            <a:gdLst>
              <a:gd name="T0" fmla="*/ 2147483647 w 758"/>
              <a:gd name="T1" fmla="*/ 2147483647 h 427"/>
              <a:gd name="T2" fmla="*/ 2147483647 w 758"/>
              <a:gd name="T3" fmla="*/ 2147483647 h 427"/>
              <a:gd name="T4" fmla="*/ 2147483647 w 758"/>
              <a:gd name="T5" fmla="*/ 2147483647 h 427"/>
              <a:gd name="T6" fmla="*/ 2147483647 w 758"/>
              <a:gd name="T7" fmla="*/ 2147483647 h 427"/>
              <a:gd name="T8" fmla="*/ 2147483647 w 758"/>
              <a:gd name="T9" fmla="*/ 2147483647 h 427"/>
              <a:gd name="T10" fmla="*/ 2147483647 w 758"/>
              <a:gd name="T11" fmla="*/ 2147483647 h 427"/>
              <a:gd name="T12" fmla="*/ 2147483647 w 758"/>
              <a:gd name="T13" fmla="*/ 2147483647 h 427"/>
              <a:gd name="T14" fmla="*/ 2147483647 w 758"/>
              <a:gd name="T15" fmla="*/ 2147483647 h 427"/>
              <a:gd name="T16" fmla="*/ 2147483647 w 758"/>
              <a:gd name="T17" fmla="*/ 2147483647 h 427"/>
              <a:gd name="T18" fmla="*/ 2147483647 w 758"/>
              <a:gd name="T19" fmla="*/ 2147483647 h 427"/>
              <a:gd name="T20" fmla="*/ 2147483647 w 758"/>
              <a:gd name="T21" fmla="*/ 0 h 427"/>
              <a:gd name="T22" fmla="*/ 2147483647 w 758"/>
              <a:gd name="T23" fmla="*/ 2147483647 h 427"/>
              <a:gd name="T24" fmla="*/ 2147483647 w 758"/>
              <a:gd name="T25" fmla="*/ 2147483647 h 427"/>
              <a:gd name="T26" fmla="*/ 2147483647 w 758"/>
              <a:gd name="T27" fmla="*/ 2147483647 h 427"/>
              <a:gd name="T28" fmla="*/ 2147483647 w 758"/>
              <a:gd name="T29" fmla="*/ 2147483647 h 427"/>
              <a:gd name="T30" fmla="*/ 2147483647 w 758"/>
              <a:gd name="T31" fmla="*/ 2147483647 h 427"/>
              <a:gd name="T32" fmla="*/ 2147483647 w 758"/>
              <a:gd name="T33" fmla="*/ 2147483647 h 427"/>
              <a:gd name="T34" fmla="*/ 2147483647 w 758"/>
              <a:gd name="T35" fmla="*/ 2147483647 h 427"/>
              <a:gd name="T36" fmla="*/ 2147483647 w 758"/>
              <a:gd name="T37" fmla="*/ 2147483647 h 427"/>
              <a:gd name="T38" fmla="*/ 2147483647 w 758"/>
              <a:gd name="T39" fmla="*/ 2147483647 h 427"/>
              <a:gd name="T40" fmla="*/ 2147483647 w 758"/>
              <a:gd name="T41" fmla="*/ 2147483647 h 427"/>
              <a:gd name="T42" fmla="*/ 2147483647 w 758"/>
              <a:gd name="T43" fmla="*/ 2147483647 h 427"/>
              <a:gd name="T44" fmla="*/ 2147483647 w 758"/>
              <a:gd name="T45" fmla="*/ 2147483647 h 427"/>
              <a:gd name="T46" fmla="*/ 2147483647 w 758"/>
              <a:gd name="T47" fmla="*/ 2147483647 h 427"/>
              <a:gd name="T48" fmla="*/ 2147483647 w 758"/>
              <a:gd name="T49" fmla="*/ 2147483647 h 427"/>
              <a:gd name="T50" fmla="*/ 2147483647 w 758"/>
              <a:gd name="T51" fmla="*/ 2147483647 h 427"/>
              <a:gd name="T52" fmla="*/ 2147483647 w 758"/>
              <a:gd name="T53" fmla="*/ 2147483647 h 427"/>
              <a:gd name="T54" fmla="*/ 2147483647 w 758"/>
              <a:gd name="T55" fmla="*/ 2147483647 h 427"/>
              <a:gd name="T56" fmla="*/ 2147483647 w 758"/>
              <a:gd name="T57" fmla="*/ 2147483647 h 427"/>
              <a:gd name="T58" fmla="*/ 0 w 758"/>
              <a:gd name="T59" fmla="*/ 2147483647 h 427"/>
              <a:gd name="T60" fmla="*/ 2147483647 w 758"/>
              <a:gd name="T61" fmla="*/ 2147483647 h 427"/>
              <a:gd name="T62" fmla="*/ 2147483647 w 758"/>
              <a:gd name="T63" fmla="*/ 2147483647 h 4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8"/>
              <a:gd name="T97" fmla="*/ 0 h 427"/>
              <a:gd name="T98" fmla="*/ 758 w 758"/>
              <a:gd name="T99" fmla="*/ 427 h 4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8" h="427">
                <a:moveTo>
                  <a:pt x="70" y="382"/>
                </a:moveTo>
                <a:lnTo>
                  <a:pt x="72" y="371"/>
                </a:lnTo>
                <a:lnTo>
                  <a:pt x="120" y="324"/>
                </a:lnTo>
                <a:lnTo>
                  <a:pt x="147" y="291"/>
                </a:lnTo>
                <a:lnTo>
                  <a:pt x="174" y="324"/>
                </a:lnTo>
                <a:lnTo>
                  <a:pt x="258" y="289"/>
                </a:lnTo>
                <a:lnTo>
                  <a:pt x="296" y="284"/>
                </a:lnTo>
                <a:lnTo>
                  <a:pt x="316" y="257"/>
                </a:lnTo>
                <a:lnTo>
                  <a:pt x="348" y="126"/>
                </a:lnTo>
                <a:lnTo>
                  <a:pt x="384" y="142"/>
                </a:lnTo>
                <a:lnTo>
                  <a:pt x="453" y="0"/>
                </a:lnTo>
                <a:lnTo>
                  <a:pt x="506" y="30"/>
                </a:lnTo>
                <a:lnTo>
                  <a:pt x="514" y="5"/>
                </a:lnTo>
                <a:lnTo>
                  <a:pt x="540" y="12"/>
                </a:lnTo>
                <a:lnTo>
                  <a:pt x="587" y="56"/>
                </a:lnTo>
                <a:lnTo>
                  <a:pt x="570" y="98"/>
                </a:lnTo>
                <a:lnTo>
                  <a:pt x="577" y="117"/>
                </a:lnTo>
                <a:lnTo>
                  <a:pt x="598" y="109"/>
                </a:lnTo>
                <a:lnTo>
                  <a:pt x="613" y="128"/>
                </a:lnTo>
                <a:lnTo>
                  <a:pt x="686" y="152"/>
                </a:lnTo>
                <a:lnTo>
                  <a:pt x="618" y="149"/>
                </a:lnTo>
                <a:lnTo>
                  <a:pt x="690" y="214"/>
                </a:lnTo>
                <a:lnTo>
                  <a:pt x="645" y="207"/>
                </a:lnTo>
                <a:lnTo>
                  <a:pt x="736" y="266"/>
                </a:lnTo>
                <a:lnTo>
                  <a:pt x="758" y="306"/>
                </a:lnTo>
                <a:lnTo>
                  <a:pt x="743" y="301"/>
                </a:lnTo>
                <a:lnTo>
                  <a:pt x="739" y="312"/>
                </a:lnTo>
                <a:lnTo>
                  <a:pt x="442" y="369"/>
                </a:lnTo>
                <a:lnTo>
                  <a:pt x="195" y="401"/>
                </a:lnTo>
                <a:lnTo>
                  <a:pt x="0" y="427"/>
                </a:lnTo>
                <a:lnTo>
                  <a:pt x="70" y="382"/>
                </a:lnTo>
                <a:close/>
              </a:path>
            </a:pathLst>
          </a:custGeom>
          <a:solidFill>
            <a:srgbClr val="D60093"/>
          </a:solidFill>
          <a:ln w="9525">
            <a:solidFill>
              <a:schemeClr val="bg2"/>
            </a:solidFill>
            <a:round/>
            <a:headEnd/>
            <a:tailEnd/>
          </a:ln>
        </p:spPr>
        <p:txBody>
          <a:bodyPr/>
          <a:lstStyle/>
          <a:p>
            <a:endParaRPr lang="en-US"/>
          </a:p>
        </p:txBody>
      </p:sp>
      <p:sp>
        <p:nvSpPr>
          <p:cNvPr id="238" name="Freeform 97"/>
          <p:cNvSpPr>
            <a:spLocks/>
          </p:cNvSpPr>
          <p:nvPr/>
        </p:nvSpPr>
        <p:spPr bwMode="auto">
          <a:xfrm>
            <a:off x="7834313" y="3217863"/>
            <a:ext cx="65087" cy="169862"/>
          </a:xfrm>
          <a:custGeom>
            <a:avLst/>
            <a:gdLst>
              <a:gd name="T0" fmla="*/ 0 w 41"/>
              <a:gd name="T1" fmla="*/ 2147483647 h 107"/>
              <a:gd name="T2" fmla="*/ 2147483647 w 41"/>
              <a:gd name="T3" fmla="*/ 2147483647 h 107"/>
              <a:gd name="T4" fmla="*/ 2147483647 w 41"/>
              <a:gd name="T5" fmla="*/ 2147483647 h 107"/>
              <a:gd name="T6" fmla="*/ 2147483647 w 41"/>
              <a:gd name="T7" fmla="*/ 0 h 107"/>
              <a:gd name="T8" fmla="*/ 2147483647 w 41"/>
              <a:gd name="T9" fmla="*/ 2147483647 h 107"/>
              <a:gd name="T10" fmla="*/ 0 w 41"/>
              <a:gd name="T11" fmla="*/ 2147483647 h 107"/>
              <a:gd name="T12" fmla="*/ 0 w 41"/>
              <a:gd name="T13" fmla="*/ 2147483647 h 107"/>
              <a:gd name="T14" fmla="*/ 0 w 41"/>
              <a:gd name="T15" fmla="*/ 2147483647 h 10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07"/>
              <a:gd name="T26" fmla="*/ 41 w 41"/>
              <a:gd name="T27" fmla="*/ 107 h 1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07">
                <a:moveTo>
                  <a:pt x="0" y="107"/>
                </a:moveTo>
                <a:lnTo>
                  <a:pt x="13" y="77"/>
                </a:lnTo>
                <a:lnTo>
                  <a:pt x="29" y="60"/>
                </a:lnTo>
                <a:lnTo>
                  <a:pt x="41" y="0"/>
                </a:lnTo>
                <a:lnTo>
                  <a:pt x="17" y="14"/>
                </a:lnTo>
                <a:lnTo>
                  <a:pt x="0" y="70"/>
                </a:lnTo>
                <a:lnTo>
                  <a:pt x="0" y="107"/>
                </a:lnTo>
                <a:close/>
              </a:path>
            </a:pathLst>
          </a:custGeom>
          <a:solidFill>
            <a:srgbClr val="FF99CC"/>
          </a:solidFill>
          <a:ln w="9525">
            <a:solidFill>
              <a:schemeClr val="bg2"/>
            </a:solidFill>
            <a:round/>
            <a:headEnd/>
            <a:tailEnd/>
          </a:ln>
        </p:spPr>
        <p:txBody>
          <a:bodyPr/>
          <a:lstStyle/>
          <a:p>
            <a:endParaRPr lang="en-US"/>
          </a:p>
        </p:txBody>
      </p:sp>
      <p:sp>
        <p:nvSpPr>
          <p:cNvPr id="239" name="Freeform 98"/>
          <p:cNvSpPr>
            <a:spLocks/>
          </p:cNvSpPr>
          <p:nvPr/>
        </p:nvSpPr>
        <p:spPr bwMode="auto">
          <a:xfrm>
            <a:off x="6615113" y="3527425"/>
            <a:ext cx="1327150" cy="593725"/>
          </a:xfrm>
          <a:custGeom>
            <a:avLst/>
            <a:gdLst>
              <a:gd name="T0" fmla="*/ 0 w 836"/>
              <a:gd name="T1" fmla="*/ 2147483647 h 374"/>
              <a:gd name="T2" fmla="*/ 2147483647 w 836"/>
              <a:gd name="T3" fmla="*/ 2147483647 h 374"/>
              <a:gd name="T4" fmla="*/ 2147483647 w 836"/>
              <a:gd name="T5" fmla="*/ 2147483647 h 374"/>
              <a:gd name="T6" fmla="*/ 2147483647 w 836"/>
              <a:gd name="T7" fmla="*/ 2147483647 h 374"/>
              <a:gd name="T8" fmla="*/ 2147483647 w 836"/>
              <a:gd name="T9" fmla="*/ 2147483647 h 374"/>
              <a:gd name="T10" fmla="*/ 2147483647 w 836"/>
              <a:gd name="T11" fmla="*/ 2147483647 h 374"/>
              <a:gd name="T12" fmla="*/ 2147483647 w 836"/>
              <a:gd name="T13" fmla="*/ 2147483647 h 374"/>
              <a:gd name="T14" fmla="*/ 2147483647 w 836"/>
              <a:gd name="T15" fmla="*/ 2147483647 h 374"/>
              <a:gd name="T16" fmla="*/ 2147483647 w 836"/>
              <a:gd name="T17" fmla="*/ 2147483647 h 374"/>
              <a:gd name="T18" fmla="*/ 2147483647 w 836"/>
              <a:gd name="T19" fmla="*/ 2147483647 h 374"/>
              <a:gd name="T20" fmla="*/ 2147483647 w 836"/>
              <a:gd name="T21" fmla="*/ 2147483647 h 374"/>
              <a:gd name="T22" fmla="*/ 2147483647 w 836"/>
              <a:gd name="T23" fmla="*/ 2147483647 h 374"/>
              <a:gd name="T24" fmla="*/ 2147483647 w 836"/>
              <a:gd name="T25" fmla="*/ 2147483647 h 374"/>
              <a:gd name="T26" fmla="*/ 2147483647 w 836"/>
              <a:gd name="T27" fmla="*/ 2147483647 h 374"/>
              <a:gd name="T28" fmla="*/ 2147483647 w 836"/>
              <a:gd name="T29" fmla="*/ 2147483647 h 374"/>
              <a:gd name="T30" fmla="*/ 2147483647 w 836"/>
              <a:gd name="T31" fmla="*/ 2147483647 h 374"/>
              <a:gd name="T32" fmla="*/ 2147483647 w 836"/>
              <a:gd name="T33" fmla="*/ 2147483647 h 374"/>
              <a:gd name="T34" fmla="*/ 2147483647 w 836"/>
              <a:gd name="T35" fmla="*/ 2147483647 h 374"/>
              <a:gd name="T36" fmla="*/ 2147483647 w 836"/>
              <a:gd name="T37" fmla="*/ 2147483647 h 374"/>
              <a:gd name="T38" fmla="*/ 2147483647 w 836"/>
              <a:gd name="T39" fmla="*/ 2147483647 h 374"/>
              <a:gd name="T40" fmla="*/ 2147483647 w 836"/>
              <a:gd name="T41" fmla="*/ 2147483647 h 374"/>
              <a:gd name="T42" fmla="*/ 2147483647 w 836"/>
              <a:gd name="T43" fmla="*/ 2147483647 h 374"/>
              <a:gd name="T44" fmla="*/ 2147483647 w 836"/>
              <a:gd name="T45" fmla="*/ 2147483647 h 374"/>
              <a:gd name="T46" fmla="*/ 2147483647 w 836"/>
              <a:gd name="T47" fmla="*/ 2147483647 h 374"/>
              <a:gd name="T48" fmla="*/ 2147483647 w 836"/>
              <a:gd name="T49" fmla="*/ 2147483647 h 374"/>
              <a:gd name="T50" fmla="*/ 2147483647 w 836"/>
              <a:gd name="T51" fmla="*/ 2147483647 h 374"/>
              <a:gd name="T52" fmla="*/ 2147483647 w 836"/>
              <a:gd name="T53" fmla="*/ 2147483647 h 374"/>
              <a:gd name="T54" fmla="*/ 2147483647 w 836"/>
              <a:gd name="T55" fmla="*/ 0 h 374"/>
              <a:gd name="T56" fmla="*/ 2147483647 w 836"/>
              <a:gd name="T57" fmla="*/ 2147483647 h 374"/>
              <a:gd name="T58" fmla="*/ 2147483647 w 836"/>
              <a:gd name="T59" fmla="*/ 2147483647 h 374"/>
              <a:gd name="T60" fmla="*/ 2147483647 w 836"/>
              <a:gd name="T61" fmla="*/ 2147483647 h 374"/>
              <a:gd name="T62" fmla="*/ 2147483647 w 836"/>
              <a:gd name="T63" fmla="*/ 2147483647 h 374"/>
              <a:gd name="T64" fmla="*/ 2147483647 w 836"/>
              <a:gd name="T65" fmla="*/ 2147483647 h 374"/>
              <a:gd name="T66" fmla="*/ 2147483647 w 836"/>
              <a:gd name="T67" fmla="*/ 2147483647 h 374"/>
              <a:gd name="T68" fmla="*/ 2147483647 w 836"/>
              <a:gd name="T69" fmla="*/ 2147483647 h 374"/>
              <a:gd name="T70" fmla="*/ 0 w 836"/>
              <a:gd name="T71" fmla="*/ 2147483647 h 374"/>
              <a:gd name="T72" fmla="*/ 0 w 836"/>
              <a:gd name="T73" fmla="*/ 2147483647 h 374"/>
              <a:gd name="T74" fmla="*/ 0 w 836"/>
              <a:gd name="T75" fmla="*/ 2147483647 h 3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6"/>
              <a:gd name="T115" fmla="*/ 0 h 374"/>
              <a:gd name="T116" fmla="*/ 836 w 836"/>
              <a:gd name="T117" fmla="*/ 374 h 3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6" h="374">
                <a:moveTo>
                  <a:pt x="0" y="322"/>
                </a:moveTo>
                <a:lnTo>
                  <a:pt x="121" y="306"/>
                </a:lnTo>
                <a:lnTo>
                  <a:pt x="191" y="271"/>
                </a:lnTo>
                <a:lnTo>
                  <a:pt x="324" y="257"/>
                </a:lnTo>
                <a:lnTo>
                  <a:pt x="379" y="292"/>
                </a:lnTo>
                <a:lnTo>
                  <a:pt x="466" y="280"/>
                </a:lnTo>
                <a:lnTo>
                  <a:pt x="597" y="374"/>
                </a:lnTo>
                <a:lnTo>
                  <a:pt x="648" y="362"/>
                </a:lnTo>
                <a:lnTo>
                  <a:pt x="722" y="253"/>
                </a:lnTo>
                <a:lnTo>
                  <a:pt x="781" y="231"/>
                </a:lnTo>
                <a:lnTo>
                  <a:pt x="800" y="199"/>
                </a:lnTo>
                <a:lnTo>
                  <a:pt x="735" y="211"/>
                </a:lnTo>
                <a:lnTo>
                  <a:pt x="718" y="189"/>
                </a:lnTo>
                <a:lnTo>
                  <a:pt x="757" y="178"/>
                </a:lnTo>
                <a:lnTo>
                  <a:pt x="757" y="164"/>
                </a:lnTo>
                <a:lnTo>
                  <a:pt x="713" y="148"/>
                </a:lnTo>
                <a:lnTo>
                  <a:pt x="769" y="127"/>
                </a:lnTo>
                <a:lnTo>
                  <a:pt x="766" y="150"/>
                </a:lnTo>
                <a:lnTo>
                  <a:pt x="802" y="150"/>
                </a:lnTo>
                <a:lnTo>
                  <a:pt x="822" y="112"/>
                </a:lnTo>
                <a:lnTo>
                  <a:pt x="836" y="110"/>
                </a:lnTo>
                <a:lnTo>
                  <a:pt x="827" y="75"/>
                </a:lnTo>
                <a:lnTo>
                  <a:pt x="802" y="110"/>
                </a:lnTo>
                <a:lnTo>
                  <a:pt x="776" y="33"/>
                </a:lnTo>
                <a:lnTo>
                  <a:pt x="793" y="29"/>
                </a:lnTo>
                <a:lnTo>
                  <a:pt x="817" y="50"/>
                </a:lnTo>
                <a:lnTo>
                  <a:pt x="800" y="15"/>
                </a:lnTo>
                <a:lnTo>
                  <a:pt x="781" y="0"/>
                </a:lnTo>
                <a:lnTo>
                  <a:pt x="484" y="57"/>
                </a:lnTo>
                <a:lnTo>
                  <a:pt x="237" y="89"/>
                </a:lnTo>
                <a:lnTo>
                  <a:pt x="203" y="157"/>
                </a:lnTo>
                <a:lnTo>
                  <a:pt x="150" y="169"/>
                </a:lnTo>
                <a:lnTo>
                  <a:pt x="124" y="204"/>
                </a:lnTo>
                <a:lnTo>
                  <a:pt x="29" y="260"/>
                </a:lnTo>
                <a:lnTo>
                  <a:pt x="23" y="281"/>
                </a:lnTo>
                <a:lnTo>
                  <a:pt x="0" y="294"/>
                </a:lnTo>
                <a:lnTo>
                  <a:pt x="0" y="322"/>
                </a:lnTo>
                <a:close/>
              </a:path>
            </a:pathLst>
          </a:custGeom>
          <a:solidFill>
            <a:srgbClr val="D60093"/>
          </a:solidFill>
          <a:ln w="9525">
            <a:solidFill>
              <a:schemeClr val="bg2"/>
            </a:solidFill>
            <a:round/>
            <a:headEnd/>
            <a:tailEnd/>
          </a:ln>
        </p:spPr>
        <p:txBody>
          <a:bodyPr/>
          <a:lstStyle/>
          <a:p>
            <a:endParaRPr lang="en-US"/>
          </a:p>
        </p:txBody>
      </p:sp>
      <p:sp>
        <p:nvSpPr>
          <p:cNvPr id="240" name="Freeform 99"/>
          <p:cNvSpPr>
            <a:spLocks/>
          </p:cNvSpPr>
          <p:nvPr/>
        </p:nvSpPr>
        <p:spPr bwMode="auto">
          <a:xfrm>
            <a:off x="6773863" y="3935413"/>
            <a:ext cx="788987" cy="601662"/>
          </a:xfrm>
          <a:custGeom>
            <a:avLst/>
            <a:gdLst>
              <a:gd name="T0" fmla="*/ 2147483647 w 498"/>
              <a:gd name="T1" fmla="*/ 2147483647 h 379"/>
              <a:gd name="T2" fmla="*/ 2147483647 w 498"/>
              <a:gd name="T3" fmla="*/ 2147483647 h 379"/>
              <a:gd name="T4" fmla="*/ 2147483647 w 498"/>
              <a:gd name="T5" fmla="*/ 0 h 379"/>
              <a:gd name="T6" fmla="*/ 2147483647 w 498"/>
              <a:gd name="T7" fmla="*/ 2147483647 h 379"/>
              <a:gd name="T8" fmla="*/ 2147483647 w 498"/>
              <a:gd name="T9" fmla="*/ 2147483647 h 379"/>
              <a:gd name="T10" fmla="*/ 2147483647 w 498"/>
              <a:gd name="T11" fmla="*/ 2147483647 h 379"/>
              <a:gd name="T12" fmla="*/ 2147483647 w 498"/>
              <a:gd name="T13" fmla="*/ 2147483647 h 379"/>
              <a:gd name="T14" fmla="*/ 2147483647 w 498"/>
              <a:gd name="T15" fmla="*/ 2147483647 h 379"/>
              <a:gd name="T16" fmla="*/ 2147483647 w 498"/>
              <a:gd name="T17" fmla="*/ 2147483647 h 379"/>
              <a:gd name="T18" fmla="*/ 2147483647 w 498"/>
              <a:gd name="T19" fmla="*/ 2147483647 h 379"/>
              <a:gd name="T20" fmla="*/ 2147483647 w 498"/>
              <a:gd name="T21" fmla="*/ 2147483647 h 379"/>
              <a:gd name="T22" fmla="*/ 2147483647 w 498"/>
              <a:gd name="T23" fmla="*/ 2147483647 h 379"/>
              <a:gd name="T24" fmla="*/ 2147483647 w 498"/>
              <a:gd name="T25" fmla="*/ 2147483647 h 379"/>
              <a:gd name="T26" fmla="*/ 2147483647 w 498"/>
              <a:gd name="T27" fmla="*/ 2147483647 h 379"/>
              <a:gd name="T28" fmla="*/ 2147483647 w 498"/>
              <a:gd name="T29" fmla="*/ 2147483647 h 379"/>
              <a:gd name="T30" fmla="*/ 2147483647 w 498"/>
              <a:gd name="T31" fmla="*/ 2147483647 h 379"/>
              <a:gd name="T32" fmla="*/ 2147483647 w 498"/>
              <a:gd name="T33" fmla="*/ 2147483647 h 379"/>
              <a:gd name="T34" fmla="*/ 0 w 498"/>
              <a:gd name="T35" fmla="*/ 2147483647 h 379"/>
              <a:gd name="T36" fmla="*/ 2147483647 w 498"/>
              <a:gd name="T37" fmla="*/ 2147483647 h 379"/>
              <a:gd name="T38" fmla="*/ 2147483647 w 498"/>
              <a:gd name="T39" fmla="*/ 2147483647 h 3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8"/>
              <a:gd name="T61" fmla="*/ 0 h 379"/>
              <a:gd name="T62" fmla="*/ 498 w 498"/>
              <a:gd name="T63" fmla="*/ 379 h 3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8" h="379">
                <a:moveTo>
                  <a:pt x="22" y="49"/>
                </a:moveTo>
                <a:lnTo>
                  <a:pt x="92" y="14"/>
                </a:lnTo>
                <a:lnTo>
                  <a:pt x="225" y="0"/>
                </a:lnTo>
                <a:lnTo>
                  <a:pt x="280" y="35"/>
                </a:lnTo>
                <a:lnTo>
                  <a:pt x="367" y="23"/>
                </a:lnTo>
                <a:lnTo>
                  <a:pt x="498" y="117"/>
                </a:lnTo>
                <a:lnTo>
                  <a:pt x="440" y="189"/>
                </a:lnTo>
                <a:lnTo>
                  <a:pt x="443" y="220"/>
                </a:lnTo>
                <a:lnTo>
                  <a:pt x="344" y="313"/>
                </a:lnTo>
                <a:lnTo>
                  <a:pt x="327" y="316"/>
                </a:lnTo>
                <a:lnTo>
                  <a:pt x="321" y="344"/>
                </a:lnTo>
                <a:lnTo>
                  <a:pt x="298" y="329"/>
                </a:lnTo>
                <a:lnTo>
                  <a:pt x="317" y="355"/>
                </a:lnTo>
                <a:lnTo>
                  <a:pt x="298" y="379"/>
                </a:lnTo>
                <a:lnTo>
                  <a:pt x="281" y="376"/>
                </a:lnTo>
                <a:lnTo>
                  <a:pt x="213" y="267"/>
                </a:lnTo>
                <a:lnTo>
                  <a:pt x="64" y="131"/>
                </a:lnTo>
                <a:lnTo>
                  <a:pt x="0" y="89"/>
                </a:lnTo>
                <a:lnTo>
                  <a:pt x="22" y="49"/>
                </a:lnTo>
                <a:close/>
              </a:path>
            </a:pathLst>
          </a:custGeom>
          <a:solidFill>
            <a:srgbClr val="FF99CC"/>
          </a:solidFill>
          <a:ln w="9525">
            <a:solidFill>
              <a:schemeClr val="bg2"/>
            </a:solidFill>
            <a:round/>
            <a:headEnd/>
            <a:tailEnd/>
          </a:ln>
        </p:spPr>
        <p:txBody>
          <a:bodyPr/>
          <a:lstStyle/>
          <a:p>
            <a:endParaRPr lang="en-US"/>
          </a:p>
        </p:txBody>
      </p:sp>
      <p:sp>
        <p:nvSpPr>
          <p:cNvPr id="241" name="Freeform 100"/>
          <p:cNvSpPr>
            <a:spLocks/>
          </p:cNvSpPr>
          <p:nvPr/>
        </p:nvSpPr>
        <p:spPr bwMode="auto">
          <a:xfrm>
            <a:off x="7764463" y="2879725"/>
            <a:ext cx="165100" cy="269875"/>
          </a:xfrm>
          <a:custGeom>
            <a:avLst/>
            <a:gdLst>
              <a:gd name="T0" fmla="*/ 0 w 104"/>
              <a:gd name="T1" fmla="*/ 2147483647 h 170"/>
              <a:gd name="T2" fmla="*/ 2147483647 w 104"/>
              <a:gd name="T3" fmla="*/ 0 h 170"/>
              <a:gd name="T4" fmla="*/ 2147483647 w 104"/>
              <a:gd name="T5" fmla="*/ 0 h 170"/>
              <a:gd name="T6" fmla="*/ 2147483647 w 104"/>
              <a:gd name="T7" fmla="*/ 2147483647 h 170"/>
              <a:gd name="T8" fmla="*/ 2147483647 w 104"/>
              <a:gd name="T9" fmla="*/ 2147483647 h 170"/>
              <a:gd name="T10" fmla="*/ 2147483647 w 104"/>
              <a:gd name="T11" fmla="*/ 2147483647 h 170"/>
              <a:gd name="T12" fmla="*/ 2147483647 w 104"/>
              <a:gd name="T13" fmla="*/ 2147483647 h 170"/>
              <a:gd name="T14" fmla="*/ 2147483647 w 104"/>
              <a:gd name="T15" fmla="*/ 2147483647 h 170"/>
              <a:gd name="T16" fmla="*/ 2147483647 w 104"/>
              <a:gd name="T17" fmla="*/ 2147483647 h 170"/>
              <a:gd name="T18" fmla="*/ 2147483647 w 104"/>
              <a:gd name="T19" fmla="*/ 2147483647 h 170"/>
              <a:gd name="T20" fmla="*/ 2147483647 w 104"/>
              <a:gd name="T21" fmla="*/ 2147483647 h 170"/>
              <a:gd name="T22" fmla="*/ 2147483647 w 104"/>
              <a:gd name="T23" fmla="*/ 2147483647 h 170"/>
              <a:gd name="T24" fmla="*/ 2147483647 w 104"/>
              <a:gd name="T25" fmla="*/ 2147483647 h 170"/>
              <a:gd name="T26" fmla="*/ 2147483647 w 104"/>
              <a:gd name="T27" fmla="*/ 2147483647 h 170"/>
              <a:gd name="T28" fmla="*/ 2147483647 w 104"/>
              <a:gd name="T29" fmla="*/ 2147483647 h 170"/>
              <a:gd name="T30" fmla="*/ 0 w 104"/>
              <a:gd name="T31" fmla="*/ 2147483647 h 170"/>
              <a:gd name="T32" fmla="*/ 0 w 104"/>
              <a:gd name="T33" fmla="*/ 2147483647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170"/>
              <a:gd name="T53" fmla="*/ 104 w 104"/>
              <a:gd name="T54" fmla="*/ 170 h 1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170">
                <a:moveTo>
                  <a:pt x="0" y="16"/>
                </a:moveTo>
                <a:lnTo>
                  <a:pt x="16" y="0"/>
                </a:lnTo>
                <a:lnTo>
                  <a:pt x="34" y="0"/>
                </a:lnTo>
                <a:lnTo>
                  <a:pt x="28" y="17"/>
                </a:lnTo>
                <a:lnTo>
                  <a:pt x="23" y="23"/>
                </a:lnTo>
                <a:lnTo>
                  <a:pt x="28" y="42"/>
                </a:lnTo>
                <a:lnTo>
                  <a:pt x="52" y="68"/>
                </a:lnTo>
                <a:lnTo>
                  <a:pt x="57" y="89"/>
                </a:lnTo>
                <a:lnTo>
                  <a:pt x="77" y="112"/>
                </a:lnTo>
                <a:lnTo>
                  <a:pt x="93" y="117"/>
                </a:lnTo>
                <a:lnTo>
                  <a:pt x="99" y="133"/>
                </a:lnTo>
                <a:lnTo>
                  <a:pt x="86" y="145"/>
                </a:lnTo>
                <a:lnTo>
                  <a:pt x="101" y="143"/>
                </a:lnTo>
                <a:lnTo>
                  <a:pt x="104" y="156"/>
                </a:lnTo>
                <a:lnTo>
                  <a:pt x="41" y="170"/>
                </a:lnTo>
                <a:lnTo>
                  <a:pt x="0" y="16"/>
                </a:lnTo>
                <a:close/>
              </a:path>
            </a:pathLst>
          </a:custGeom>
          <a:solidFill>
            <a:srgbClr val="FF99CC"/>
          </a:solidFill>
          <a:ln w="9525">
            <a:solidFill>
              <a:schemeClr val="bg2"/>
            </a:solidFill>
            <a:round/>
            <a:headEnd/>
            <a:tailEnd/>
          </a:ln>
        </p:spPr>
        <p:txBody>
          <a:bodyPr/>
          <a:lstStyle/>
          <a:p>
            <a:endParaRPr lang="en-US"/>
          </a:p>
        </p:txBody>
      </p:sp>
      <p:sp>
        <p:nvSpPr>
          <p:cNvPr id="242" name="Freeform 101"/>
          <p:cNvSpPr>
            <a:spLocks/>
          </p:cNvSpPr>
          <p:nvPr/>
        </p:nvSpPr>
        <p:spPr bwMode="auto">
          <a:xfrm>
            <a:off x="6999288" y="2454275"/>
            <a:ext cx="904875" cy="581025"/>
          </a:xfrm>
          <a:custGeom>
            <a:avLst/>
            <a:gdLst>
              <a:gd name="T0" fmla="*/ 2147483647 w 570"/>
              <a:gd name="T1" fmla="*/ 2147483647 h 366"/>
              <a:gd name="T2" fmla="*/ 2147483647 w 570"/>
              <a:gd name="T3" fmla="*/ 2147483647 h 366"/>
              <a:gd name="T4" fmla="*/ 2147483647 w 570"/>
              <a:gd name="T5" fmla="*/ 2147483647 h 366"/>
              <a:gd name="T6" fmla="*/ 2147483647 w 570"/>
              <a:gd name="T7" fmla="*/ 2147483647 h 366"/>
              <a:gd name="T8" fmla="*/ 2147483647 w 570"/>
              <a:gd name="T9" fmla="*/ 2147483647 h 366"/>
              <a:gd name="T10" fmla="*/ 2147483647 w 570"/>
              <a:gd name="T11" fmla="*/ 2147483647 h 366"/>
              <a:gd name="T12" fmla="*/ 2147483647 w 570"/>
              <a:gd name="T13" fmla="*/ 2147483647 h 366"/>
              <a:gd name="T14" fmla="*/ 2147483647 w 570"/>
              <a:gd name="T15" fmla="*/ 2147483647 h 366"/>
              <a:gd name="T16" fmla="*/ 2147483647 w 570"/>
              <a:gd name="T17" fmla="*/ 2147483647 h 366"/>
              <a:gd name="T18" fmla="*/ 2147483647 w 570"/>
              <a:gd name="T19" fmla="*/ 2147483647 h 366"/>
              <a:gd name="T20" fmla="*/ 2147483647 w 570"/>
              <a:gd name="T21" fmla="*/ 2147483647 h 366"/>
              <a:gd name="T22" fmla="*/ 2147483647 w 570"/>
              <a:gd name="T23" fmla="*/ 0 h 366"/>
              <a:gd name="T24" fmla="*/ 2147483647 w 570"/>
              <a:gd name="T25" fmla="*/ 2147483647 h 366"/>
              <a:gd name="T26" fmla="*/ 2147483647 w 570"/>
              <a:gd name="T27" fmla="*/ 2147483647 h 366"/>
              <a:gd name="T28" fmla="*/ 0 w 570"/>
              <a:gd name="T29" fmla="*/ 2147483647 h 366"/>
              <a:gd name="T30" fmla="*/ 2147483647 w 570"/>
              <a:gd name="T31" fmla="*/ 2147483647 h 366"/>
              <a:gd name="T32" fmla="*/ 2147483647 w 570"/>
              <a:gd name="T33" fmla="*/ 2147483647 h 3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0"/>
              <a:gd name="T52" fmla="*/ 0 h 366"/>
              <a:gd name="T53" fmla="*/ 570 w 570"/>
              <a:gd name="T54" fmla="*/ 366 h 3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0" h="366">
                <a:moveTo>
                  <a:pt x="44" y="366"/>
                </a:moveTo>
                <a:lnTo>
                  <a:pt x="140" y="350"/>
                </a:lnTo>
                <a:lnTo>
                  <a:pt x="481" y="284"/>
                </a:lnTo>
                <a:lnTo>
                  <a:pt x="497" y="268"/>
                </a:lnTo>
                <a:lnTo>
                  <a:pt x="515" y="268"/>
                </a:lnTo>
                <a:lnTo>
                  <a:pt x="538" y="252"/>
                </a:lnTo>
                <a:lnTo>
                  <a:pt x="570" y="210"/>
                </a:lnTo>
                <a:lnTo>
                  <a:pt x="514" y="165"/>
                </a:lnTo>
                <a:lnTo>
                  <a:pt x="512" y="123"/>
                </a:lnTo>
                <a:lnTo>
                  <a:pt x="538" y="63"/>
                </a:lnTo>
                <a:lnTo>
                  <a:pt x="500" y="44"/>
                </a:lnTo>
                <a:lnTo>
                  <a:pt x="459" y="0"/>
                </a:lnTo>
                <a:lnTo>
                  <a:pt x="80" y="72"/>
                </a:lnTo>
                <a:lnTo>
                  <a:pt x="61" y="44"/>
                </a:lnTo>
                <a:lnTo>
                  <a:pt x="0" y="89"/>
                </a:lnTo>
                <a:lnTo>
                  <a:pt x="44" y="366"/>
                </a:lnTo>
                <a:close/>
              </a:path>
            </a:pathLst>
          </a:custGeom>
          <a:solidFill>
            <a:srgbClr val="CC0099"/>
          </a:solidFill>
          <a:ln w="9525">
            <a:solidFill>
              <a:schemeClr val="bg2"/>
            </a:solidFill>
            <a:round/>
            <a:headEnd/>
            <a:tailEnd/>
          </a:ln>
        </p:spPr>
        <p:txBody>
          <a:bodyPr/>
          <a:lstStyle/>
          <a:p>
            <a:endParaRPr lang="en-US"/>
          </a:p>
        </p:txBody>
      </p:sp>
      <p:sp>
        <p:nvSpPr>
          <p:cNvPr id="243" name="Freeform 102"/>
          <p:cNvSpPr>
            <a:spLocks/>
          </p:cNvSpPr>
          <p:nvPr/>
        </p:nvSpPr>
        <p:spPr bwMode="auto">
          <a:xfrm>
            <a:off x="7808913" y="2554288"/>
            <a:ext cx="193675" cy="474662"/>
          </a:xfrm>
          <a:custGeom>
            <a:avLst/>
            <a:gdLst>
              <a:gd name="T0" fmla="*/ 2147483647 w 123"/>
              <a:gd name="T1" fmla="*/ 2147483647 h 299"/>
              <a:gd name="T2" fmla="*/ 2147483647 w 123"/>
              <a:gd name="T3" fmla="*/ 2147483647 h 299"/>
              <a:gd name="T4" fmla="*/ 2147483647 w 123"/>
              <a:gd name="T5" fmla="*/ 2147483647 h 299"/>
              <a:gd name="T6" fmla="*/ 2147483647 w 123"/>
              <a:gd name="T7" fmla="*/ 2147483647 h 299"/>
              <a:gd name="T8" fmla="*/ 2147483647 w 123"/>
              <a:gd name="T9" fmla="*/ 2147483647 h 299"/>
              <a:gd name="T10" fmla="*/ 2147483647 w 123"/>
              <a:gd name="T11" fmla="*/ 0 h 299"/>
              <a:gd name="T12" fmla="*/ 2147483647 w 123"/>
              <a:gd name="T13" fmla="*/ 2147483647 h 299"/>
              <a:gd name="T14" fmla="*/ 2147483647 w 123"/>
              <a:gd name="T15" fmla="*/ 2147483647 h 299"/>
              <a:gd name="T16" fmla="*/ 2147483647 w 123"/>
              <a:gd name="T17" fmla="*/ 2147483647 h 299"/>
              <a:gd name="T18" fmla="*/ 2147483647 w 123"/>
              <a:gd name="T19" fmla="*/ 2147483647 h 299"/>
              <a:gd name="T20" fmla="*/ 2147483647 w 123"/>
              <a:gd name="T21" fmla="*/ 2147483647 h 299"/>
              <a:gd name="T22" fmla="*/ 2147483647 w 123"/>
              <a:gd name="T23" fmla="*/ 2147483647 h 299"/>
              <a:gd name="T24" fmla="*/ 2147483647 w 123"/>
              <a:gd name="T25" fmla="*/ 2147483647 h 299"/>
              <a:gd name="T26" fmla="*/ 2147483647 w 123"/>
              <a:gd name="T27" fmla="*/ 2147483647 h 299"/>
              <a:gd name="T28" fmla="*/ 2147483647 w 123"/>
              <a:gd name="T29" fmla="*/ 2147483647 h 299"/>
              <a:gd name="T30" fmla="*/ 2147483647 w 123"/>
              <a:gd name="T31" fmla="*/ 2147483647 h 299"/>
              <a:gd name="T32" fmla="*/ 2147483647 w 123"/>
              <a:gd name="T33" fmla="*/ 2147483647 h 299"/>
              <a:gd name="T34" fmla="*/ 2147483647 w 123"/>
              <a:gd name="T35" fmla="*/ 2147483647 h 299"/>
              <a:gd name="T36" fmla="*/ 2147483647 w 123"/>
              <a:gd name="T37" fmla="*/ 2147483647 h 299"/>
              <a:gd name="T38" fmla="*/ 2147483647 w 123"/>
              <a:gd name="T39" fmla="*/ 2147483647 h 299"/>
              <a:gd name="T40" fmla="*/ 2147483647 w 123"/>
              <a:gd name="T41" fmla="*/ 2147483647 h 299"/>
              <a:gd name="T42" fmla="*/ 2147483647 w 123"/>
              <a:gd name="T43" fmla="*/ 2147483647 h 299"/>
              <a:gd name="T44" fmla="*/ 2147483647 w 123"/>
              <a:gd name="T45" fmla="*/ 2147483647 h 299"/>
              <a:gd name="T46" fmla="*/ 2147483647 w 123"/>
              <a:gd name="T47" fmla="*/ 2147483647 h 299"/>
              <a:gd name="T48" fmla="*/ 0 w 123"/>
              <a:gd name="T49" fmla="*/ 2147483647 h 299"/>
              <a:gd name="T50" fmla="*/ 2147483647 w 123"/>
              <a:gd name="T51" fmla="*/ 2147483647 h 299"/>
              <a:gd name="T52" fmla="*/ 2147483647 w 123"/>
              <a:gd name="T53" fmla="*/ 2147483647 h 2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3"/>
              <a:gd name="T82" fmla="*/ 0 h 299"/>
              <a:gd name="T83" fmla="*/ 123 w 123"/>
              <a:gd name="T84" fmla="*/ 299 h 2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3" h="299">
                <a:moveTo>
                  <a:pt x="6" y="205"/>
                </a:moveTo>
                <a:lnTo>
                  <a:pt x="29" y="189"/>
                </a:lnTo>
                <a:lnTo>
                  <a:pt x="61" y="147"/>
                </a:lnTo>
                <a:lnTo>
                  <a:pt x="5" y="102"/>
                </a:lnTo>
                <a:lnTo>
                  <a:pt x="3" y="60"/>
                </a:lnTo>
                <a:lnTo>
                  <a:pt x="29" y="0"/>
                </a:lnTo>
                <a:lnTo>
                  <a:pt x="112" y="30"/>
                </a:lnTo>
                <a:lnTo>
                  <a:pt x="114" y="40"/>
                </a:lnTo>
                <a:lnTo>
                  <a:pt x="104" y="74"/>
                </a:lnTo>
                <a:lnTo>
                  <a:pt x="95" y="81"/>
                </a:lnTo>
                <a:lnTo>
                  <a:pt x="94" y="98"/>
                </a:lnTo>
                <a:lnTo>
                  <a:pt x="102" y="103"/>
                </a:lnTo>
                <a:lnTo>
                  <a:pt x="123" y="98"/>
                </a:lnTo>
                <a:lnTo>
                  <a:pt x="123" y="149"/>
                </a:lnTo>
                <a:lnTo>
                  <a:pt x="123" y="180"/>
                </a:lnTo>
                <a:lnTo>
                  <a:pt x="123" y="198"/>
                </a:lnTo>
                <a:lnTo>
                  <a:pt x="116" y="214"/>
                </a:lnTo>
                <a:lnTo>
                  <a:pt x="107" y="215"/>
                </a:lnTo>
                <a:lnTo>
                  <a:pt x="111" y="229"/>
                </a:lnTo>
                <a:lnTo>
                  <a:pt x="80" y="299"/>
                </a:lnTo>
                <a:lnTo>
                  <a:pt x="73" y="299"/>
                </a:lnTo>
                <a:lnTo>
                  <a:pt x="70" y="273"/>
                </a:lnTo>
                <a:lnTo>
                  <a:pt x="49" y="273"/>
                </a:lnTo>
                <a:lnTo>
                  <a:pt x="6" y="245"/>
                </a:lnTo>
                <a:lnTo>
                  <a:pt x="0" y="222"/>
                </a:lnTo>
                <a:lnTo>
                  <a:pt x="6" y="205"/>
                </a:lnTo>
                <a:close/>
              </a:path>
            </a:pathLst>
          </a:custGeom>
          <a:solidFill>
            <a:srgbClr val="FF99CC"/>
          </a:solidFill>
          <a:ln w="9525">
            <a:solidFill>
              <a:schemeClr val="bg2"/>
            </a:solidFill>
            <a:round/>
            <a:headEnd/>
            <a:tailEnd/>
          </a:ln>
        </p:spPr>
        <p:txBody>
          <a:bodyPr/>
          <a:lstStyle/>
          <a:p>
            <a:endParaRPr lang="en-US"/>
          </a:p>
        </p:txBody>
      </p:sp>
      <p:sp>
        <p:nvSpPr>
          <p:cNvPr id="244" name="Freeform 103"/>
          <p:cNvSpPr>
            <a:spLocks/>
          </p:cNvSpPr>
          <p:nvPr/>
        </p:nvSpPr>
        <p:spPr bwMode="auto">
          <a:xfrm>
            <a:off x="7097713" y="1812925"/>
            <a:ext cx="923925" cy="825500"/>
          </a:xfrm>
          <a:custGeom>
            <a:avLst/>
            <a:gdLst>
              <a:gd name="T0" fmla="*/ 2147483647 w 583"/>
              <a:gd name="T1" fmla="*/ 2147483647 h 520"/>
              <a:gd name="T2" fmla="*/ 2147483647 w 583"/>
              <a:gd name="T3" fmla="*/ 2147483647 h 520"/>
              <a:gd name="T4" fmla="*/ 2147483647 w 583"/>
              <a:gd name="T5" fmla="*/ 2147483647 h 520"/>
              <a:gd name="T6" fmla="*/ 2147483647 w 583"/>
              <a:gd name="T7" fmla="*/ 2147483647 h 520"/>
              <a:gd name="T8" fmla="*/ 2147483647 w 583"/>
              <a:gd name="T9" fmla="*/ 2147483647 h 520"/>
              <a:gd name="T10" fmla="*/ 2147483647 w 583"/>
              <a:gd name="T11" fmla="*/ 2147483647 h 520"/>
              <a:gd name="T12" fmla="*/ 2147483647 w 583"/>
              <a:gd name="T13" fmla="*/ 2147483647 h 520"/>
              <a:gd name="T14" fmla="*/ 2147483647 w 583"/>
              <a:gd name="T15" fmla="*/ 2147483647 h 520"/>
              <a:gd name="T16" fmla="*/ 2147483647 w 583"/>
              <a:gd name="T17" fmla="*/ 2147483647 h 520"/>
              <a:gd name="T18" fmla="*/ 2147483647 w 583"/>
              <a:gd name="T19" fmla="*/ 2147483647 h 520"/>
              <a:gd name="T20" fmla="*/ 2147483647 w 583"/>
              <a:gd name="T21" fmla="*/ 2147483647 h 520"/>
              <a:gd name="T22" fmla="*/ 2147483647 w 583"/>
              <a:gd name="T23" fmla="*/ 2147483647 h 520"/>
              <a:gd name="T24" fmla="*/ 2147483647 w 583"/>
              <a:gd name="T25" fmla="*/ 0 h 520"/>
              <a:gd name="T26" fmla="*/ 2147483647 w 583"/>
              <a:gd name="T27" fmla="*/ 2147483647 h 520"/>
              <a:gd name="T28" fmla="*/ 2147483647 w 583"/>
              <a:gd name="T29" fmla="*/ 2147483647 h 520"/>
              <a:gd name="T30" fmla="*/ 2147483647 w 583"/>
              <a:gd name="T31" fmla="*/ 2147483647 h 520"/>
              <a:gd name="T32" fmla="*/ 2147483647 w 583"/>
              <a:gd name="T33" fmla="*/ 2147483647 h 520"/>
              <a:gd name="T34" fmla="*/ 2147483647 w 583"/>
              <a:gd name="T35" fmla="*/ 2147483647 h 520"/>
              <a:gd name="T36" fmla="*/ 2147483647 w 583"/>
              <a:gd name="T37" fmla="*/ 2147483647 h 520"/>
              <a:gd name="T38" fmla="*/ 2147483647 w 583"/>
              <a:gd name="T39" fmla="*/ 2147483647 h 520"/>
              <a:gd name="T40" fmla="*/ 2147483647 w 583"/>
              <a:gd name="T41" fmla="*/ 2147483647 h 520"/>
              <a:gd name="T42" fmla="*/ 2147483647 w 583"/>
              <a:gd name="T43" fmla="*/ 2147483647 h 520"/>
              <a:gd name="T44" fmla="*/ 2147483647 w 583"/>
              <a:gd name="T45" fmla="*/ 2147483647 h 520"/>
              <a:gd name="T46" fmla="*/ 2147483647 w 583"/>
              <a:gd name="T47" fmla="*/ 2147483647 h 520"/>
              <a:gd name="T48" fmla="*/ 2147483647 w 583"/>
              <a:gd name="T49" fmla="*/ 2147483647 h 520"/>
              <a:gd name="T50" fmla="*/ 2147483647 w 583"/>
              <a:gd name="T51" fmla="*/ 2147483647 h 520"/>
              <a:gd name="T52" fmla="*/ 2147483647 w 583"/>
              <a:gd name="T53" fmla="*/ 2147483647 h 520"/>
              <a:gd name="T54" fmla="*/ 2147483647 w 583"/>
              <a:gd name="T55" fmla="*/ 2147483647 h 520"/>
              <a:gd name="T56" fmla="*/ 2147483647 w 583"/>
              <a:gd name="T57" fmla="*/ 2147483647 h 520"/>
              <a:gd name="T58" fmla="*/ 2147483647 w 583"/>
              <a:gd name="T59" fmla="*/ 2147483647 h 520"/>
              <a:gd name="T60" fmla="*/ 2147483647 w 583"/>
              <a:gd name="T61" fmla="*/ 2147483647 h 520"/>
              <a:gd name="T62" fmla="*/ 2147483647 w 583"/>
              <a:gd name="T63" fmla="*/ 2147483647 h 520"/>
              <a:gd name="T64" fmla="*/ 2147483647 w 583"/>
              <a:gd name="T65" fmla="*/ 2147483647 h 520"/>
              <a:gd name="T66" fmla="*/ 2147483647 w 583"/>
              <a:gd name="T67" fmla="*/ 2147483647 h 520"/>
              <a:gd name="T68" fmla="*/ 0 w 583"/>
              <a:gd name="T69" fmla="*/ 2147483647 h 520"/>
              <a:gd name="T70" fmla="*/ 2147483647 w 583"/>
              <a:gd name="T71" fmla="*/ 2147483647 h 520"/>
              <a:gd name="T72" fmla="*/ 2147483647 w 583"/>
              <a:gd name="T73" fmla="*/ 2147483647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3"/>
              <a:gd name="T112" fmla="*/ 0 h 520"/>
              <a:gd name="T113" fmla="*/ 583 w 58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3" h="520">
                <a:moveTo>
                  <a:pt x="19" y="476"/>
                </a:moveTo>
                <a:lnTo>
                  <a:pt x="398" y="404"/>
                </a:lnTo>
                <a:lnTo>
                  <a:pt x="439" y="448"/>
                </a:lnTo>
                <a:lnTo>
                  <a:pt x="477" y="467"/>
                </a:lnTo>
                <a:lnTo>
                  <a:pt x="560" y="497"/>
                </a:lnTo>
                <a:lnTo>
                  <a:pt x="567" y="520"/>
                </a:lnTo>
                <a:lnTo>
                  <a:pt x="581" y="488"/>
                </a:lnTo>
                <a:lnTo>
                  <a:pt x="583" y="445"/>
                </a:lnTo>
                <a:lnTo>
                  <a:pt x="567" y="361"/>
                </a:lnTo>
                <a:lnTo>
                  <a:pt x="567" y="273"/>
                </a:lnTo>
                <a:lnTo>
                  <a:pt x="526" y="145"/>
                </a:lnTo>
                <a:lnTo>
                  <a:pt x="519" y="89"/>
                </a:lnTo>
                <a:lnTo>
                  <a:pt x="494" y="0"/>
                </a:lnTo>
                <a:lnTo>
                  <a:pt x="371" y="30"/>
                </a:lnTo>
                <a:lnTo>
                  <a:pt x="303" y="103"/>
                </a:lnTo>
                <a:lnTo>
                  <a:pt x="299" y="123"/>
                </a:lnTo>
                <a:lnTo>
                  <a:pt x="260" y="166"/>
                </a:lnTo>
                <a:lnTo>
                  <a:pt x="270" y="182"/>
                </a:lnTo>
                <a:lnTo>
                  <a:pt x="279" y="194"/>
                </a:lnTo>
                <a:lnTo>
                  <a:pt x="272" y="198"/>
                </a:lnTo>
                <a:lnTo>
                  <a:pt x="284" y="215"/>
                </a:lnTo>
                <a:lnTo>
                  <a:pt x="285" y="231"/>
                </a:lnTo>
                <a:lnTo>
                  <a:pt x="248" y="268"/>
                </a:lnTo>
                <a:lnTo>
                  <a:pt x="192" y="284"/>
                </a:lnTo>
                <a:lnTo>
                  <a:pt x="178" y="294"/>
                </a:lnTo>
                <a:lnTo>
                  <a:pt x="157" y="285"/>
                </a:lnTo>
                <a:lnTo>
                  <a:pt x="94" y="292"/>
                </a:lnTo>
                <a:lnTo>
                  <a:pt x="48" y="312"/>
                </a:lnTo>
                <a:lnTo>
                  <a:pt x="48" y="336"/>
                </a:lnTo>
                <a:lnTo>
                  <a:pt x="57" y="352"/>
                </a:lnTo>
                <a:lnTo>
                  <a:pt x="64" y="352"/>
                </a:lnTo>
                <a:lnTo>
                  <a:pt x="70" y="371"/>
                </a:lnTo>
                <a:lnTo>
                  <a:pt x="58" y="382"/>
                </a:lnTo>
                <a:lnTo>
                  <a:pt x="53" y="399"/>
                </a:lnTo>
                <a:lnTo>
                  <a:pt x="0" y="448"/>
                </a:lnTo>
                <a:lnTo>
                  <a:pt x="19" y="476"/>
                </a:lnTo>
                <a:close/>
              </a:path>
            </a:pathLst>
          </a:custGeom>
          <a:solidFill>
            <a:srgbClr val="CC0099"/>
          </a:solidFill>
          <a:ln w="9525">
            <a:solidFill>
              <a:schemeClr val="bg2"/>
            </a:solidFill>
            <a:round/>
            <a:headEnd/>
            <a:tailEnd/>
          </a:ln>
        </p:spPr>
        <p:txBody>
          <a:bodyPr/>
          <a:lstStyle/>
          <a:p>
            <a:endParaRPr lang="en-US"/>
          </a:p>
        </p:txBody>
      </p:sp>
      <p:sp>
        <p:nvSpPr>
          <p:cNvPr id="245" name="Freeform 104"/>
          <p:cNvSpPr>
            <a:spLocks/>
          </p:cNvSpPr>
          <p:nvPr/>
        </p:nvSpPr>
        <p:spPr bwMode="auto">
          <a:xfrm>
            <a:off x="7956550" y="2671763"/>
            <a:ext cx="23813" cy="38100"/>
          </a:xfrm>
          <a:custGeom>
            <a:avLst/>
            <a:gdLst>
              <a:gd name="T0" fmla="*/ 0 w 15"/>
              <a:gd name="T1" fmla="*/ 2147483647 h 24"/>
              <a:gd name="T2" fmla="*/ 2147483647 w 15"/>
              <a:gd name="T3" fmla="*/ 2147483647 h 24"/>
              <a:gd name="T4" fmla="*/ 2147483647 w 15"/>
              <a:gd name="T5" fmla="*/ 0 h 24"/>
              <a:gd name="T6" fmla="*/ 2147483647 w 15"/>
              <a:gd name="T7" fmla="*/ 2147483647 h 24"/>
              <a:gd name="T8" fmla="*/ 0 w 15"/>
              <a:gd name="T9" fmla="*/ 2147483647 h 24"/>
              <a:gd name="T10" fmla="*/ 0 w 15"/>
              <a:gd name="T11" fmla="*/ 2147483647 h 24"/>
              <a:gd name="T12" fmla="*/ 0 w 15"/>
              <a:gd name="T13" fmla="*/ 2147483647 h 24"/>
              <a:gd name="T14" fmla="*/ 0 60000 65536"/>
              <a:gd name="T15" fmla="*/ 0 60000 65536"/>
              <a:gd name="T16" fmla="*/ 0 60000 65536"/>
              <a:gd name="T17" fmla="*/ 0 60000 65536"/>
              <a:gd name="T18" fmla="*/ 0 60000 65536"/>
              <a:gd name="T19" fmla="*/ 0 60000 65536"/>
              <a:gd name="T20" fmla="*/ 0 60000 65536"/>
              <a:gd name="T21" fmla="*/ 0 w 15"/>
              <a:gd name="T22" fmla="*/ 0 h 24"/>
              <a:gd name="T23" fmla="*/ 15 w 15"/>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4">
                <a:moveTo>
                  <a:pt x="0" y="24"/>
                </a:moveTo>
                <a:lnTo>
                  <a:pt x="1" y="7"/>
                </a:lnTo>
                <a:lnTo>
                  <a:pt x="10" y="0"/>
                </a:lnTo>
                <a:lnTo>
                  <a:pt x="15" y="5"/>
                </a:lnTo>
                <a:lnTo>
                  <a:pt x="0" y="24"/>
                </a:lnTo>
                <a:close/>
              </a:path>
            </a:pathLst>
          </a:custGeom>
          <a:solidFill>
            <a:srgbClr val="0000FF"/>
          </a:solidFill>
          <a:ln w="9525">
            <a:noFill/>
            <a:round/>
            <a:headEnd/>
            <a:tailEnd/>
          </a:ln>
        </p:spPr>
        <p:txBody>
          <a:bodyPr/>
          <a:lstStyle/>
          <a:p>
            <a:endParaRPr lang="en-US"/>
          </a:p>
        </p:txBody>
      </p:sp>
      <p:sp>
        <p:nvSpPr>
          <p:cNvPr id="246" name="Freeform 105"/>
          <p:cNvSpPr>
            <a:spLocks/>
          </p:cNvSpPr>
          <p:nvPr/>
        </p:nvSpPr>
        <p:spPr bwMode="auto">
          <a:xfrm>
            <a:off x="7983538" y="2516188"/>
            <a:ext cx="288925" cy="168275"/>
          </a:xfrm>
          <a:custGeom>
            <a:avLst/>
            <a:gdLst>
              <a:gd name="T0" fmla="*/ 2147483647 w 181"/>
              <a:gd name="T1" fmla="*/ 2147483647 h 106"/>
              <a:gd name="T2" fmla="*/ 2147483647 w 181"/>
              <a:gd name="T3" fmla="*/ 2147483647 h 106"/>
              <a:gd name="T4" fmla="*/ 2147483647 w 181"/>
              <a:gd name="T5" fmla="*/ 2147483647 h 106"/>
              <a:gd name="T6" fmla="*/ 2147483647 w 181"/>
              <a:gd name="T7" fmla="*/ 2147483647 h 106"/>
              <a:gd name="T8" fmla="*/ 2147483647 w 181"/>
              <a:gd name="T9" fmla="*/ 2147483647 h 106"/>
              <a:gd name="T10" fmla="*/ 2147483647 w 181"/>
              <a:gd name="T11" fmla="*/ 2147483647 h 106"/>
              <a:gd name="T12" fmla="*/ 2147483647 w 181"/>
              <a:gd name="T13" fmla="*/ 2147483647 h 106"/>
              <a:gd name="T14" fmla="*/ 2147483647 w 181"/>
              <a:gd name="T15" fmla="*/ 0 h 106"/>
              <a:gd name="T16" fmla="*/ 2147483647 w 181"/>
              <a:gd name="T17" fmla="*/ 2147483647 h 106"/>
              <a:gd name="T18" fmla="*/ 2147483647 w 181"/>
              <a:gd name="T19" fmla="*/ 2147483647 h 106"/>
              <a:gd name="T20" fmla="*/ 2147483647 w 181"/>
              <a:gd name="T21" fmla="*/ 2147483647 h 106"/>
              <a:gd name="T22" fmla="*/ 2147483647 w 181"/>
              <a:gd name="T23" fmla="*/ 2147483647 h 106"/>
              <a:gd name="T24" fmla="*/ 2147483647 w 181"/>
              <a:gd name="T25" fmla="*/ 0 h 106"/>
              <a:gd name="T26" fmla="*/ 2147483647 w 181"/>
              <a:gd name="T27" fmla="*/ 2147483647 h 106"/>
              <a:gd name="T28" fmla="*/ 2147483647 w 181"/>
              <a:gd name="T29" fmla="*/ 2147483647 h 106"/>
              <a:gd name="T30" fmla="*/ 2147483647 w 181"/>
              <a:gd name="T31" fmla="*/ 2147483647 h 106"/>
              <a:gd name="T32" fmla="*/ 2147483647 w 181"/>
              <a:gd name="T33" fmla="*/ 2147483647 h 106"/>
              <a:gd name="T34" fmla="*/ 0 w 181"/>
              <a:gd name="T35" fmla="*/ 2147483647 h 106"/>
              <a:gd name="T36" fmla="*/ 2147483647 w 181"/>
              <a:gd name="T37" fmla="*/ 2147483647 h 106"/>
              <a:gd name="T38" fmla="*/ 2147483647 w 181"/>
              <a:gd name="T39" fmla="*/ 2147483647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1"/>
              <a:gd name="T61" fmla="*/ 0 h 106"/>
              <a:gd name="T62" fmla="*/ 181 w 181"/>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1" h="106">
                <a:moveTo>
                  <a:pt x="13" y="106"/>
                </a:moveTo>
                <a:lnTo>
                  <a:pt x="76" y="70"/>
                </a:lnTo>
                <a:lnTo>
                  <a:pt x="121" y="49"/>
                </a:lnTo>
                <a:lnTo>
                  <a:pt x="75" y="82"/>
                </a:lnTo>
                <a:lnTo>
                  <a:pt x="78" y="84"/>
                </a:lnTo>
                <a:lnTo>
                  <a:pt x="146" y="37"/>
                </a:lnTo>
                <a:lnTo>
                  <a:pt x="181" y="5"/>
                </a:lnTo>
                <a:lnTo>
                  <a:pt x="177" y="0"/>
                </a:lnTo>
                <a:lnTo>
                  <a:pt x="146" y="17"/>
                </a:lnTo>
                <a:lnTo>
                  <a:pt x="143" y="16"/>
                </a:lnTo>
                <a:lnTo>
                  <a:pt x="128" y="37"/>
                </a:lnTo>
                <a:lnTo>
                  <a:pt x="119" y="37"/>
                </a:lnTo>
                <a:lnTo>
                  <a:pt x="141" y="0"/>
                </a:lnTo>
                <a:lnTo>
                  <a:pt x="117" y="28"/>
                </a:lnTo>
                <a:lnTo>
                  <a:pt x="35" y="56"/>
                </a:lnTo>
                <a:lnTo>
                  <a:pt x="20" y="77"/>
                </a:lnTo>
                <a:lnTo>
                  <a:pt x="8" y="80"/>
                </a:lnTo>
                <a:lnTo>
                  <a:pt x="0" y="96"/>
                </a:lnTo>
                <a:lnTo>
                  <a:pt x="13" y="106"/>
                </a:lnTo>
                <a:close/>
              </a:path>
            </a:pathLst>
          </a:custGeom>
          <a:solidFill>
            <a:srgbClr val="CC0099"/>
          </a:solidFill>
          <a:ln w="9525">
            <a:noFill/>
            <a:round/>
            <a:headEnd/>
            <a:tailEnd/>
          </a:ln>
        </p:spPr>
        <p:txBody>
          <a:bodyPr/>
          <a:lstStyle/>
          <a:p>
            <a:endParaRPr lang="en-US"/>
          </a:p>
        </p:txBody>
      </p:sp>
      <p:sp>
        <p:nvSpPr>
          <p:cNvPr id="247" name="Freeform 106"/>
          <p:cNvSpPr>
            <a:spLocks/>
          </p:cNvSpPr>
          <p:nvPr/>
        </p:nvSpPr>
        <p:spPr bwMode="auto">
          <a:xfrm>
            <a:off x="7996238" y="2332038"/>
            <a:ext cx="269875" cy="255587"/>
          </a:xfrm>
          <a:custGeom>
            <a:avLst/>
            <a:gdLst>
              <a:gd name="T0" fmla="*/ 2147483647 w 169"/>
              <a:gd name="T1" fmla="*/ 2147483647 h 161"/>
              <a:gd name="T2" fmla="*/ 2147483647 w 169"/>
              <a:gd name="T3" fmla="*/ 2147483647 h 161"/>
              <a:gd name="T4" fmla="*/ 2147483647 w 169"/>
              <a:gd name="T5" fmla="*/ 2147483647 h 161"/>
              <a:gd name="T6" fmla="*/ 2147483647 w 169"/>
              <a:gd name="T7" fmla="*/ 2147483647 h 161"/>
              <a:gd name="T8" fmla="*/ 2147483647 w 169"/>
              <a:gd name="T9" fmla="*/ 2147483647 h 161"/>
              <a:gd name="T10" fmla="*/ 2147483647 w 169"/>
              <a:gd name="T11" fmla="*/ 2147483647 h 161"/>
              <a:gd name="T12" fmla="*/ 2147483647 w 169"/>
              <a:gd name="T13" fmla="*/ 2147483647 h 161"/>
              <a:gd name="T14" fmla="*/ 2147483647 w 169"/>
              <a:gd name="T15" fmla="*/ 2147483647 h 161"/>
              <a:gd name="T16" fmla="*/ 2147483647 w 169"/>
              <a:gd name="T17" fmla="*/ 2147483647 h 161"/>
              <a:gd name="T18" fmla="*/ 2147483647 w 169"/>
              <a:gd name="T19" fmla="*/ 2147483647 h 161"/>
              <a:gd name="T20" fmla="*/ 2147483647 w 169"/>
              <a:gd name="T21" fmla="*/ 2147483647 h 161"/>
              <a:gd name="T22" fmla="*/ 2147483647 w 169"/>
              <a:gd name="T23" fmla="*/ 2147483647 h 161"/>
              <a:gd name="T24" fmla="*/ 2147483647 w 169"/>
              <a:gd name="T25" fmla="*/ 0 h 161"/>
              <a:gd name="T26" fmla="*/ 0 w 169"/>
              <a:gd name="T27" fmla="*/ 2147483647 h 161"/>
              <a:gd name="T28" fmla="*/ 2147483647 w 169"/>
              <a:gd name="T29" fmla="*/ 2147483647 h 161"/>
              <a:gd name="T30" fmla="*/ 2147483647 w 169"/>
              <a:gd name="T31" fmla="*/ 2147483647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61"/>
              <a:gd name="T50" fmla="*/ 169 w 169"/>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61">
                <a:moveTo>
                  <a:pt x="16" y="118"/>
                </a:moveTo>
                <a:lnTo>
                  <a:pt x="14" y="161"/>
                </a:lnTo>
                <a:lnTo>
                  <a:pt x="27" y="158"/>
                </a:lnTo>
                <a:lnTo>
                  <a:pt x="60" y="133"/>
                </a:lnTo>
                <a:lnTo>
                  <a:pt x="70" y="112"/>
                </a:lnTo>
                <a:lnTo>
                  <a:pt x="77" y="118"/>
                </a:lnTo>
                <a:lnTo>
                  <a:pt x="121" y="105"/>
                </a:lnTo>
                <a:lnTo>
                  <a:pt x="123" y="97"/>
                </a:lnTo>
                <a:lnTo>
                  <a:pt x="130" y="100"/>
                </a:lnTo>
                <a:lnTo>
                  <a:pt x="138" y="93"/>
                </a:lnTo>
                <a:lnTo>
                  <a:pt x="152" y="91"/>
                </a:lnTo>
                <a:lnTo>
                  <a:pt x="169" y="83"/>
                </a:lnTo>
                <a:lnTo>
                  <a:pt x="152" y="0"/>
                </a:lnTo>
                <a:lnTo>
                  <a:pt x="0" y="34"/>
                </a:lnTo>
                <a:lnTo>
                  <a:pt x="16" y="118"/>
                </a:lnTo>
                <a:close/>
              </a:path>
            </a:pathLst>
          </a:custGeom>
          <a:solidFill>
            <a:srgbClr val="FF99CC"/>
          </a:solidFill>
          <a:ln w="9525">
            <a:solidFill>
              <a:schemeClr val="bg2"/>
            </a:solidFill>
            <a:round/>
            <a:headEnd/>
            <a:tailEnd/>
          </a:ln>
        </p:spPr>
        <p:txBody>
          <a:bodyPr/>
          <a:lstStyle/>
          <a:p>
            <a:endParaRPr lang="en-US"/>
          </a:p>
        </p:txBody>
      </p:sp>
      <p:sp>
        <p:nvSpPr>
          <p:cNvPr id="248" name="Freeform 107"/>
          <p:cNvSpPr>
            <a:spLocks/>
          </p:cNvSpPr>
          <p:nvPr/>
        </p:nvSpPr>
        <p:spPr bwMode="auto">
          <a:xfrm>
            <a:off x="8237538" y="2319338"/>
            <a:ext cx="123825" cy="144462"/>
          </a:xfrm>
          <a:custGeom>
            <a:avLst/>
            <a:gdLst>
              <a:gd name="T0" fmla="*/ 2147483647 w 77"/>
              <a:gd name="T1" fmla="*/ 2147483647 h 91"/>
              <a:gd name="T2" fmla="*/ 2147483647 w 77"/>
              <a:gd name="T3" fmla="*/ 2147483647 h 91"/>
              <a:gd name="T4" fmla="*/ 2147483647 w 77"/>
              <a:gd name="T5" fmla="*/ 2147483647 h 91"/>
              <a:gd name="T6" fmla="*/ 2147483647 w 77"/>
              <a:gd name="T7" fmla="*/ 2147483647 h 91"/>
              <a:gd name="T8" fmla="*/ 2147483647 w 77"/>
              <a:gd name="T9" fmla="*/ 2147483647 h 91"/>
              <a:gd name="T10" fmla="*/ 2147483647 w 77"/>
              <a:gd name="T11" fmla="*/ 2147483647 h 91"/>
              <a:gd name="T12" fmla="*/ 2147483647 w 77"/>
              <a:gd name="T13" fmla="*/ 2147483647 h 91"/>
              <a:gd name="T14" fmla="*/ 2147483647 w 77"/>
              <a:gd name="T15" fmla="*/ 2147483647 h 91"/>
              <a:gd name="T16" fmla="*/ 2147483647 w 77"/>
              <a:gd name="T17" fmla="*/ 2147483647 h 91"/>
              <a:gd name="T18" fmla="*/ 2147483647 w 77"/>
              <a:gd name="T19" fmla="*/ 2147483647 h 91"/>
              <a:gd name="T20" fmla="*/ 2147483647 w 77"/>
              <a:gd name="T21" fmla="*/ 0 h 91"/>
              <a:gd name="T22" fmla="*/ 0 w 77"/>
              <a:gd name="T23" fmla="*/ 2147483647 h 91"/>
              <a:gd name="T24" fmla="*/ 2147483647 w 77"/>
              <a:gd name="T25" fmla="*/ 2147483647 h 91"/>
              <a:gd name="T26" fmla="*/ 2147483647 w 77"/>
              <a:gd name="T27" fmla="*/ 2147483647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91"/>
              <a:gd name="T44" fmla="*/ 77 w 77"/>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91">
                <a:moveTo>
                  <a:pt x="17" y="91"/>
                </a:moveTo>
                <a:lnTo>
                  <a:pt x="50" y="78"/>
                </a:lnTo>
                <a:lnTo>
                  <a:pt x="50" y="42"/>
                </a:lnTo>
                <a:lnTo>
                  <a:pt x="58" y="50"/>
                </a:lnTo>
                <a:lnTo>
                  <a:pt x="60" y="68"/>
                </a:lnTo>
                <a:lnTo>
                  <a:pt x="67" y="68"/>
                </a:lnTo>
                <a:lnTo>
                  <a:pt x="77" y="50"/>
                </a:lnTo>
                <a:lnTo>
                  <a:pt x="67" y="31"/>
                </a:lnTo>
                <a:lnTo>
                  <a:pt x="50" y="28"/>
                </a:lnTo>
                <a:lnTo>
                  <a:pt x="38" y="3"/>
                </a:lnTo>
                <a:lnTo>
                  <a:pt x="27" y="0"/>
                </a:lnTo>
                <a:lnTo>
                  <a:pt x="0" y="8"/>
                </a:lnTo>
                <a:lnTo>
                  <a:pt x="17" y="91"/>
                </a:lnTo>
                <a:close/>
              </a:path>
            </a:pathLst>
          </a:custGeom>
          <a:solidFill>
            <a:srgbClr val="FF99CC"/>
          </a:solidFill>
          <a:ln w="9525">
            <a:noFill/>
            <a:round/>
            <a:headEnd/>
            <a:tailEnd/>
          </a:ln>
        </p:spPr>
        <p:txBody>
          <a:bodyPr/>
          <a:lstStyle/>
          <a:p>
            <a:endParaRPr lang="en-US"/>
          </a:p>
        </p:txBody>
      </p:sp>
      <p:sp>
        <p:nvSpPr>
          <p:cNvPr id="249" name="Freeform 108"/>
          <p:cNvSpPr>
            <a:spLocks/>
          </p:cNvSpPr>
          <p:nvPr/>
        </p:nvSpPr>
        <p:spPr bwMode="auto">
          <a:xfrm>
            <a:off x="7996238" y="2138363"/>
            <a:ext cx="520700" cy="263525"/>
          </a:xfrm>
          <a:custGeom>
            <a:avLst/>
            <a:gdLst>
              <a:gd name="T0" fmla="*/ 0 w 328"/>
              <a:gd name="T1" fmla="*/ 2147483647 h 166"/>
              <a:gd name="T2" fmla="*/ 2147483647 w 328"/>
              <a:gd name="T3" fmla="*/ 2147483647 h 166"/>
              <a:gd name="T4" fmla="*/ 2147483647 w 328"/>
              <a:gd name="T5" fmla="*/ 2147483647 h 166"/>
              <a:gd name="T6" fmla="*/ 2147483647 w 328"/>
              <a:gd name="T7" fmla="*/ 2147483647 h 166"/>
              <a:gd name="T8" fmla="*/ 2147483647 w 328"/>
              <a:gd name="T9" fmla="*/ 2147483647 h 166"/>
              <a:gd name="T10" fmla="*/ 2147483647 w 328"/>
              <a:gd name="T11" fmla="*/ 2147483647 h 166"/>
              <a:gd name="T12" fmla="*/ 2147483647 w 328"/>
              <a:gd name="T13" fmla="*/ 2147483647 h 166"/>
              <a:gd name="T14" fmla="*/ 2147483647 w 328"/>
              <a:gd name="T15" fmla="*/ 2147483647 h 166"/>
              <a:gd name="T16" fmla="*/ 2147483647 w 328"/>
              <a:gd name="T17" fmla="*/ 2147483647 h 166"/>
              <a:gd name="T18" fmla="*/ 2147483647 w 328"/>
              <a:gd name="T19" fmla="*/ 2147483647 h 166"/>
              <a:gd name="T20" fmla="*/ 2147483647 w 328"/>
              <a:gd name="T21" fmla="*/ 2147483647 h 166"/>
              <a:gd name="T22" fmla="*/ 2147483647 w 328"/>
              <a:gd name="T23" fmla="*/ 2147483647 h 166"/>
              <a:gd name="T24" fmla="*/ 2147483647 w 328"/>
              <a:gd name="T25" fmla="*/ 2147483647 h 166"/>
              <a:gd name="T26" fmla="*/ 2147483647 w 328"/>
              <a:gd name="T27" fmla="*/ 2147483647 h 166"/>
              <a:gd name="T28" fmla="*/ 2147483647 w 328"/>
              <a:gd name="T29" fmla="*/ 2147483647 h 166"/>
              <a:gd name="T30" fmla="*/ 2147483647 w 328"/>
              <a:gd name="T31" fmla="*/ 2147483647 h 166"/>
              <a:gd name="T32" fmla="*/ 2147483647 w 328"/>
              <a:gd name="T33" fmla="*/ 2147483647 h 166"/>
              <a:gd name="T34" fmla="*/ 2147483647 w 328"/>
              <a:gd name="T35" fmla="*/ 2147483647 h 166"/>
              <a:gd name="T36" fmla="*/ 2147483647 w 328"/>
              <a:gd name="T37" fmla="*/ 2147483647 h 166"/>
              <a:gd name="T38" fmla="*/ 2147483647 w 328"/>
              <a:gd name="T39" fmla="*/ 2147483647 h 166"/>
              <a:gd name="T40" fmla="*/ 2147483647 w 328"/>
              <a:gd name="T41" fmla="*/ 2147483647 h 166"/>
              <a:gd name="T42" fmla="*/ 2147483647 w 328"/>
              <a:gd name="T43" fmla="*/ 2147483647 h 166"/>
              <a:gd name="T44" fmla="*/ 2147483647 w 328"/>
              <a:gd name="T45" fmla="*/ 2147483647 h 166"/>
              <a:gd name="T46" fmla="*/ 2147483647 w 328"/>
              <a:gd name="T47" fmla="*/ 2147483647 h 166"/>
              <a:gd name="T48" fmla="*/ 2147483647 w 328"/>
              <a:gd name="T49" fmla="*/ 2147483647 h 166"/>
              <a:gd name="T50" fmla="*/ 2147483647 w 328"/>
              <a:gd name="T51" fmla="*/ 2147483647 h 166"/>
              <a:gd name="T52" fmla="*/ 2147483647 w 328"/>
              <a:gd name="T53" fmla="*/ 2147483647 h 166"/>
              <a:gd name="T54" fmla="*/ 2147483647 w 328"/>
              <a:gd name="T55" fmla="*/ 0 h 166"/>
              <a:gd name="T56" fmla="*/ 2147483647 w 328"/>
              <a:gd name="T57" fmla="*/ 2147483647 h 166"/>
              <a:gd name="T58" fmla="*/ 2147483647 w 328"/>
              <a:gd name="T59" fmla="*/ 2147483647 h 166"/>
              <a:gd name="T60" fmla="*/ 0 w 328"/>
              <a:gd name="T61" fmla="*/ 2147483647 h 166"/>
              <a:gd name="T62" fmla="*/ 0 w 328"/>
              <a:gd name="T63" fmla="*/ 2147483647 h 166"/>
              <a:gd name="T64" fmla="*/ 0 w 328"/>
              <a:gd name="T65" fmla="*/ 2147483647 h 1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8"/>
              <a:gd name="T100" fmla="*/ 0 h 166"/>
              <a:gd name="T101" fmla="*/ 328 w 328"/>
              <a:gd name="T102" fmla="*/ 166 h 1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8" h="166">
                <a:moveTo>
                  <a:pt x="0" y="156"/>
                </a:moveTo>
                <a:lnTo>
                  <a:pt x="152" y="122"/>
                </a:lnTo>
                <a:lnTo>
                  <a:pt x="179" y="114"/>
                </a:lnTo>
                <a:lnTo>
                  <a:pt x="190" y="117"/>
                </a:lnTo>
                <a:lnTo>
                  <a:pt x="202" y="142"/>
                </a:lnTo>
                <a:lnTo>
                  <a:pt x="219" y="145"/>
                </a:lnTo>
                <a:lnTo>
                  <a:pt x="229" y="164"/>
                </a:lnTo>
                <a:lnTo>
                  <a:pt x="239" y="166"/>
                </a:lnTo>
                <a:lnTo>
                  <a:pt x="251" y="147"/>
                </a:lnTo>
                <a:lnTo>
                  <a:pt x="256" y="131"/>
                </a:lnTo>
                <a:lnTo>
                  <a:pt x="268" y="152"/>
                </a:lnTo>
                <a:lnTo>
                  <a:pt x="328" y="133"/>
                </a:lnTo>
                <a:lnTo>
                  <a:pt x="324" y="110"/>
                </a:lnTo>
                <a:lnTo>
                  <a:pt x="307" y="80"/>
                </a:lnTo>
                <a:lnTo>
                  <a:pt x="299" y="77"/>
                </a:lnTo>
                <a:lnTo>
                  <a:pt x="289" y="79"/>
                </a:lnTo>
                <a:lnTo>
                  <a:pt x="290" y="84"/>
                </a:lnTo>
                <a:lnTo>
                  <a:pt x="304" y="86"/>
                </a:lnTo>
                <a:lnTo>
                  <a:pt x="309" y="114"/>
                </a:lnTo>
                <a:lnTo>
                  <a:pt x="285" y="124"/>
                </a:lnTo>
                <a:lnTo>
                  <a:pt x="251" y="101"/>
                </a:lnTo>
                <a:lnTo>
                  <a:pt x="239" y="77"/>
                </a:lnTo>
                <a:lnTo>
                  <a:pt x="224" y="70"/>
                </a:lnTo>
                <a:lnTo>
                  <a:pt x="224" y="77"/>
                </a:lnTo>
                <a:lnTo>
                  <a:pt x="208" y="63"/>
                </a:lnTo>
                <a:lnTo>
                  <a:pt x="220" y="45"/>
                </a:lnTo>
                <a:lnTo>
                  <a:pt x="231" y="30"/>
                </a:lnTo>
                <a:lnTo>
                  <a:pt x="212" y="0"/>
                </a:lnTo>
                <a:lnTo>
                  <a:pt x="179" y="24"/>
                </a:lnTo>
                <a:lnTo>
                  <a:pt x="70" y="52"/>
                </a:lnTo>
                <a:lnTo>
                  <a:pt x="0" y="68"/>
                </a:lnTo>
                <a:lnTo>
                  <a:pt x="0" y="156"/>
                </a:lnTo>
                <a:close/>
              </a:path>
            </a:pathLst>
          </a:custGeom>
          <a:solidFill>
            <a:schemeClr val="tx2">
              <a:lumMod val="85000"/>
            </a:schemeClr>
          </a:solidFill>
          <a:ln w="9525">
            <a:solidFill>
              <a:schemeClr val="bg2"/>
            </a:solidFill>
            <a:round/>
            <a:headEnd/>
            <a:tailEnd/>
          </a:ln>
        </p:spPr>
        <p:txBody>
          <a:bodyPr/>
          <a:lstStyle/>
          <a:p>
            <a:endParaRPr lang="en-US"/>
          </a:p>
        </p:txBody>
      </p:sp>
      <p:sp>
        <p:nvSpPr>
          <p:cNvPr id="250" name="Freeform 109"/>
          <p:cNvSpPr>
            <a:spLocks/>
          </p:cNvSpPr>
          <p:nvPr/>
        </p:nvSpPr>
        <p:spPr bwMode="auto">
          <a:xfrm>
            <a:off x="7880350" y="1752600"/>
            <a:ext cx="252413" cy="493713"/>
          </a:xfrm>
          <a:custGeom>
            <a:avLst/>
            <a:gdLst>
              <a:gd name="T0" fmla="*/ 2147483647 w 158"/>
              <a:gd name="T1" fmla="*/ 2147483647 h 311"/>
              <a:gd name="T2" fmla="*/ 2147483647 w 158"/>
              <a:gd name="T3" fmla="*/ 2147483647 h 311"/>
              <a:gd name="T4" fmla="*/ 2147483647 w 158"/>
              <a:gd name="T5" fmla="*/ 2147483647 h 311"/>
              <a:gd name="T6" fmla="*/ 2147483647 w 158"/>
              <a:gd name="T7" fmla="*/ 2147483647 h 311"/>
              <a:gd name="T8" fmla="*/ 2147483647 w 158"/>
              <a:gd name="T9" fmla="*/ 2147483647 h 311"/>
              <a:gd name="T10" fmla="*/ 2147483647 w 158"/>
              <a:gd name="T11" fmla="*/ 2147483647 h 311"/>
              <a:gd name="T12" fmla="*/ 2147483647 w 158"/>
              <a:gd name="T13" fmla="*/ 0 h 311"/>
              <a:gd name="T14" fmla="*/ 0 w 158"/>
              <a:gd name="T15" fmla="*/ 2147483647 h 311"/>
              <a:gd name="T16" fmla="*/ 2147483647 w 158"/>
              <a:gd name="T17" fmla="*/ 2147483647 h 311"/>
              <a:gd name="T18" fmla="*/ 2147483647 w 158"/>
              <a:gd name="T19" fmla="*/ 2147483647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311"/>
              <a:gd name="T32" fmla="*/ 158 w 158"/>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311">
                <a:moveTo>
                  <a:pt x="25" y="127"/>
                </a:moveTo>
                <a:lnTo>
                  <a:pt x="32" y="183"/>
                </a:lnTo>
                <a:lnTo>
                  <a:pt x="73" y="311"/>
                </a:lnTo>
                <a:lnTo>
                  <a:pt x="143" y="295"/>
                </a:lnTo>
                <a:lnTo>
                  <a:pt x="138" y="113"/>
                </a:lnTo>
                <a:lnTo>
                  <a:pt x="157" y="78"/>
                </a:lnTo>
                <a:lnTo>
                  <a:pt x="158" y="0"/>
                </a:lnTo>
                <a:lnTo>
                  <a:pt x="0" y="38"/>
                </a:lnTo>
                <a:lnTo>
                  <a:pt x="25" y="127"/>
                </a:lnTo>
                <a:close/>
              </a:path>
            </a:pathLst>
          </a:custGeom>
          <a:solidFill>
            <a:schemeClr val="tx2">
              <a:lumMod val="85000"/>
            </a:schemeClr>
          </a:solidFill>
          <a:ln w="9525">
            <a:solidFill>
              <a:schemeClr val="bg2"/>
            </a:solidFill>
            <a:round/>
            <a:headEnd/>
            <a:tailEnd/>
          </a:ln>
        </p:spPr>
        <p:txBody>
          <a:bodyPr/>
          <a:lstStyle/>
          <a:p>
            <a:endParaRPr lang="en-US">
              <a:solidFill>
                <a:schemeClr val="bg1"/>
              </a:solidFill>
            </a:endParaRPr>
          </a:p>
        </p:txBody>
      </p:sp>
      <p:sp>
        <p:nvSpPr>
          <p:cNvPr id="251" name="Freeform 110"/>
          <p:cNvSpPr>
            <a:spLocks/>
          </p:cNvSpPr>
          <p:nvPr/>
        </p:nvSpPr>
        <p:spPr bwMode="auto">
          <a:xfrm>
            <a:off x="8101013" y="1679575"/>
            <a:ext cx="231775" cy="541338"/>
          </a:xfrm>
          <a:custGeom>
            <a:avLst/>
            <a:gdLst>
              <a:gd name="T0" fmla="*/ 0 w 147"/>
              <a:gd name="T1" fmla="*/ 2147483647 h 341"/>
              <a:gd name="T2" fmla="*/ 2147483647 w 147"/>
              <a:gd name="T3" fmla="*/ 2147483647 h 341"/>
              <a:gd name="T4" fmla="*/ 2147483647 w 147"/>
              <a:gd name="T5" fmla="*/ 2147483647 h 341"/>
              <a:gd name="T6" fmla="*/ 2147483647 w 147"/>
              <a:gd name="T7" fmla="*/ 2147483647 h 341"/>
              <a:gd name="T8" fmla="*/ 2147483647 w 147"/>
              <a:gd name="T9" fmla="*/ 0 h 341"/>
              <a:gd name="T10" fmla="*/ 2147483647 w 147"/>
              <a:gd name="T11" fmla="*/ 2147483647 h 341"/>
              <a:gd name="T12" fmla="*/ 2147483647 w 147"/>
              <a:gd name="T13" fmla="*/ 2147483647 h 341"/>
              <a:gd name="T14" fmla="*/ 2147483647 w 147"/>
              <a:gd name="T15" fmla="*/ 2147483647 h 341"/>
              <a:gd name="T16" fmla="*/ 2147483647 w 147"/>
              <a:gd name="T17" fmla="*/ 2147483647 h 341"/>
              <a:gd name="T18" fmla="*/ 2147483647 w 147"/>
              <a:gd name="T19" fmla="*/ 2147483647 h 341"/>
              <a:gd name="T20" fmla="*/ 0 w 147"/>
              <a:gd name="T21" fmla="*/ 2147483647 h 341"/>
              <a:gd name="T22" fmla="*/ 0 w 147"/>
              <a:gd name="T23" fmla="*/ 2147483647 h 3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
              <a:gd name="T37" fmla="*/ 0 h 341"/>
              <a:gd name="T38" fmla="*/ 147 w 147"/>
              <a:gd name="T39" fmla="*/ 341 h 3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 h="341">
                <a:moveTo>
                  <a:pt x="0" y="159"/>
                </a:moveTo>
                <a:lnTo>
                  <a:pt x="19" y="124"/>
                </a:lnTo>
                <a:lnTo>
                  <a:pt x="20" y="46"/>
                </a:lnTo>
                <a:lnTo>
                  <a:pt x="19" y="16"/>
                </a:lnTo>
                <a:lnTo>
                  <a:pt x="48" y="0"/>
                </a:lnTo>
                <a:lnTo>
                  <a:pt x="114" y="214"/>
                </a:lnTo>
                <a:lnTo>
                  <a:pt x="147" y="259"/>
                </a:lnTo>
                <a:lnTo>
                  <a:pt x="147" y="289"/>
                </a:lnTo>
                <a:lnTo>
                  <a:pt x="114" y="313"/>
                </a:lnTo>
                <a:lnTo>
                  <a:pt x="5" y="341"/>
                </a:lnTo>
                <a:lnTo>
                  <a:pt x="0" y="159"/>
                </a:lnTo>
                <a:close/>
              </a:path>
            </a:pathLst>
          </a:custGeom>
          <a:solidFill>
            <a:srgbClr val="CC0099"/>
          </a:solidFill>
          <a:ln w="9525">
            <a:solidFill>
              <a:schemeClr val="bg2"/>
            </a:solidFill>
            <a:round/>
            <a:headEnd/>
            <a:tailEnd/>
          </a:ln>
        </p:spPr>
        <p:txBody>
          <a:bodyPr/>
          <a:lstStyle/>
          <a:p>
            <a:endParaRPr lang="en-US"/>
          </a:p>
        </p:txBody>
      </p:sp>
      <p:sp>
        <p:nvSpPr>
          <p:cNvPr id="252" name="Freeform 111"/>
          <p:cNvSpPr>
            <a:spLocks/>
          </p:cNvSpPr>
          <p:nvPr/>
        </p:nvSpPr>
        <p:spPr bwMode="auto">
          <a:xfrm>
            <a:off x="8177213" y="1198563"/>
            <a:ext cx="566737" cy="892175"/>
          </a:xfrm>
          <a:custGeom>
            <a:avLst/>
            <a:gdLst>
              <a:gd name="T0" fmla="*/ 0 w 358"/>
              <a:gd name="T1" fmla="*/ 2147483647 h 562"/>
              <a:gd name="T2" fmla="*/ 2147483647 w 358"/>
              <a:gd name="T3" fmla="*/ 2147483647 h 562"/>
              <a:gd name="T4" fmla="*/ 2147483647 w 358"/>
              <a:gd name="T5" fmla="*/ 2147483647 h 562"/>
              <a:gd name="T6" fmla="*/ 2147483647 w 358"/>
              <a:gd name="T7" fmla="*/ 2147483647 h 562"/>
              <a:gd name="T8" fmla="*/ 2147483647 w 358"/>
              <a:gd name="T9" fmla="*/ 2147483647 h 562"/>
              <a:gd name="T10" fmla="*/ 2147483647 w 358"/>
              <a:gd name="T11" fmla="*/ 2147483647 h 562"/>
              <a:gd name="T12" fmla="*/ 2147483647 w 358"/>
              <a:gd name="T13" fmla="*/ 2147483647 h 562"/>
              <a:gd name="T14" fmla="*/ 2147483647 w 358"/>
              <a:gd name="T15" fmla="*/ 2147483647 h 562"/>
              <a:gd name="T16" fmla="*/ 2147483647 w 358"/>
              <a:gd name="T17" fmla="*/ 2147483647 h 562"/>
              <a:gd name="T18" fmla="*/ 2147483647 w 358"/>
              <a:gd name="T19" fmla="*/ 0 h 562"/>
              <a:gd name="T20" fmla="*/ 2147483647 w 358"/>
              <a:gd name="T21" fmla="*/ 2147483647 h 562"/>
              <a:gd name="T22" fmla="*/ 2147483647 w 358"/>
              <a:gd name="T23" fmla="*/ 2147483647 h 562"/>
              <a:gd name="T24" fmla="*/ 2147483647 w 358"/>
              <a:gd name="T25" fmla="*/ 2147483647 h 562"/>
              <a:gd name="T26" fmla="*/ 2147483647 w 358"/>
              <a:gd name="T27" fmla="*/ 2147483647 h 562"/>
              <a:gd name="T28" fmla="*/ 2147483647 w 358"/>
              <a:gd name="T29" fmla="*/ 2147483647 h 562"/>
              <a:gd name="T30" fmla="*/ 2147483647 w 358"/>
              <a:gd name="T31" fmla="*/ 2147483647 h 562"/>
              <a:gd name="T32" fmla="*/ 2147483647 w 358"/>
              <a:gd name="T33" fmla="*/ 2147483647 h 562"/>
              <a:gd name="T34" fmla="*/ 2147483647 w 358"/>
              <a:gd name="T35" fmla="*/ 2147483647 h 562"/>
              <a:gd name="T36" fmla="*/ 2147483647 w 358"/>
              <a:gd name="T37" fmla="*/ 2147483647 h 562"/>
              <a:gd name="T38" fmla="*/ 2147483647 w 358"/>
              <a:gd name="T39" fmla="*/ 2147483647 h 562"/>
              <a:gd name="T40" fmla="*/ 2147483647 w 358"/>
              <a:gd name="T41" fmla="*/ 2147483647 h 562"/>
              <a:gd name="T42" fmla="*/ 2147483647 w 358"/>
              <a:gd name="T43" fmla="*/ 2147483647 h 562"/>
              <a:gd name="T44" fmla="*/ 2147483647 w 358"/>
              <a:gd name="T45" fmla="*/ 2147483647 h 562"/>
              <a:gd name="T46" fmla="*/ 2147483647 w 358"/>
              <a:gd name="T47" fmla="*/ 2147483647 h 562"/>
              <a:gd name="T48" fmla="*/ 2147483647 w 358"/>
              <a:gd name="T49" fmla="*/ 2147483647 h 562"/>
              <a:gd name="T50" fmla="*/ 2147483647 w 358"/>
              <a:gd name="T51" fmla="*/ 2147483647 h 562"/>
              <a:gd name="T52" fmla="*/ 2147483647 w 358"/>
              <a:gd name="T53" fmla="*/ 2147483647 h 562"/>
              <a:gd name="T54" fmla="*/ 2147483647 w 358"/>
              <a:gd name="T55" fmla="*/ 2147483647 h 562"/>
              <a:gd name="T56" fmla="*/ 2147483647 w 358"/>
              <a:gd name="T57" fmla="*/ 2147483647 h 562"/>
              <a:gd name="T58" fmla="*/ 2147483647 w 358"/>
              <a:gd name="T59" fmla="*/ 2147483647 h 562"/>
              <a:gd name="T60" fmla="*/ 2147483647 w 358"/>
              <a:gd name="T61" fmla="*/ 2147483647 h 562"/>
              <a:gd name="T62" fmla="*/ 2147483647 w 358"/>
              <a:gd name="T63" fmla="*/ 2147483647 h 562"/>
              <a:gd name="T64" fmla="*/ 2147483647 w 358"/>
              <a:gd name="T65" fmla="*/ 2147483647 h 562"/>
              <a:gd name="T66" fmla="*/ 0 w 358"/>
              <a:gd name="T67" fmla="*/ 2147483647 h 562"/>
              <a:gd name="T68" fmla="*/ 0 w 358"/>
              <a:gd name="T69" fmla="*/ 2147483647 h 5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8"/>
              <a:gd name="T106" fmla="*/ 0 h 562"/>
              <a:gd name="T107" fmla="*/ 358 w 358"/>
              <a:gd name="T108" fmla="*/ 562 h 5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8" h="562">
                <a:moveTo>
                  <a:pt x="0" y="303"/>
                </a:moveTo>
                <a:lnTo>
                  <a:pt x="20" y="305"/>
                </a:lnTo>
                <a:lnTo>
                  <a:pt x="22" y="268"/>
                </a:lnTo>
                <a:lnTo>
                  <a:pt x="48" y="217"/>
                </a:lnTo>
                <a:lnTo>
                  <a:pt x="36" y="181"/>
                </a:lnTo>
                <a:lnTo>
                  <a:pt x="87" y="4"/>
                </a:lnTo>
                <a:lnTo>
                  <a:pt x="99" y="4"/>
                </a:lnTo>
                <a:lnTo>
                  <a:pt x="102" y="27"/>
                </a:lnTo>
                <a:lnTo>
                  <a:pt x="153" y="7"/>
                </a:lnTo>
                <a:lnTo>
                  <a:pt x="155" y="0"/>
                </a:lnTo>
                <a:lnTo>
                  <a:pt x="196" y="9"/>
                </a:lnTo>
                <a:lnTo>
                  <a:pt x="263" y="182"/>
                </a:lnTo>
                <a:lnTo>
                  <a:pt x="293" y="184"/>
                </a:lnTo>
                <a:lnTo>
                  <a:pt x="350" y="249"/>
                </a:lnTo>
                <a:lnTo>
                  <a:pt x="341" y="261"/>
                </a:lnTo>
                <a:lnTo>
                  <a:pt x="358" y="261"/>
                </a:lnTo>
                <a:lnTo>
                  <a:pt x="346" y="293"/>
                </a:lnTo>
                <a:lnTo>
                  <a:pt x="319" y="314"/>
                </a:lnTo>
                <a:lnTo>
                  <a:pt x="288" y="329"/>
                </a:lnTo>
                <a:lnTo>
                  <a:pt x="285" y="350"/>
                </a:lnTo>
                <a:lnTo>
                  <a:pt x="268" y="331"/>
                </a:lnTo>
                <a:lnTo>
                  <a:pt x="240" y="354"/>
                </a:lnTo>
                <a:lnTo>
                  <a:pt x="227" y="354"/>
                </a:lnTo>
                <a:lnTo>
                  <a:pt x="215" y="340"/>
                </a:lnTo>
                <a:lnTo>
                  <a:pt x="208" y="408"/>
                </a:lnTo>
                <a:lnTo>
                  <a:pt x="182" y="419"/>
                </a:lnTo>
                <a:lnTo>
                  <a:pt x="170" y="445"/>
                </a:lnTo>
                <a:lnTo>
                  <a:pt x="155" y="445"/>
                </a:lnTo>
                <a:lnTo>
                  <a:pt x="119" y="485"/>
                </a:lnTo>
                <a:lnTo>
                  <a:pt x="118" y="517"/>
                </a:lnTo>
                <a:lnTo>
                  <a:pt x="109" y="529"/>
                </a:lnTo>
                <a:lnTo>
                  <a:pt x="99" y="562"/>
                </a:lnTo>
                <a:lnTo>
                  <a:pt x="66" y="517"/>
                </a:lnTo>
                <a:lnTo>
                  <a:pt x="0" y="303"/>
                </a:lnTo>
                <a:close/>
              </a:path>
            </a:pathLst>
          </a:custGeom>
          <a:solidFill>
            <a:srgbClr val="D60093"/>
          </a:solidFill>
          <a:ln w="9525">
            <a:solidFill>
              <a:schemeClr val="bg2"/>
            </a:solidFill>
            <a:round/>
            <a:headEnd/>
            <a:tailEnd/>
          </a:ln>
        </p:spPr>
        <p:txBody>
          <a:bodyPr/>
          <a:lstStyle/>
          <a:p>
            <a:endParaRPr lang="en-US">
              <a:solidFill>
                <a:srgbClr val="D60093"/>
              </a:solidFill>
            </a:endParaRPr>
          </a:p>
        </p:txBody>
      </p:sp>
      <p:sp>
        <p:nvSpPr>
          <p:cNvPr id="253" name="Rectangle 112"/>
          <p:cNvSpPr>
            <a:spLocks noChangeArrowheads="1"/>
          </p:cNvSpPr>
          <p:nvPr/>
        </p:nvSpPr>
        <p:spPr bwMode="auto">
          <a:xfrm>
            <a:off x="160465" y="5868988"/>
            <a:ext cx="841248" cy="174566"/>
          </a:xfrm>
          <a:prstGeom prst="rect">
            <a:avLst/>
          </a:prstGeom>
          <a:solidFill>
            <a:srgbClr val="FF99CC"/>
          </a:solidFill>
          <a:ln w="9525">
            <a:solidFill>
              <a:schemeClr val="bg2"/>
            </a:solidFill>
            <a:miter lim="800000"/>
            <a:headEnd/>
            <a:tailEnd/>
          </a:ln>
        </p:spPr>
        <p:txBody>
          <a:bodyPr wrap="none" anchor="ctr"/>
          <a:lstStyle/>
          <a:p>
            <a:pPr>
              <a:spcBef>
                <a:spcPct val="20000"/>
              </a:spcBef>
              <a:buFontTx/>
              <a:buChar char="•"/>
            </a:pPr>
            <a:endParaRPr lang="en-US" sz="2800"/>
          </a:p>
        </p:txBody>
      </p:sp>
      <p:sp>
        <p:nvSpPr>
          <p:cNvPr id="254" name="Text Box 113"/>
          <p:cNvSpPr txBox="1">
            <a:spLocks noChangeArrowheads="1"/>
          </p:cNvSpPr>
          <p:nvPr/>
        </p:nvSpPr>
        <p:spPr bwMode="auto">
          <a:xfrm>
            <a:off x="990599" y="5805686"/>
            <a:ext cx="2346325" cy="307777"/>
          </a:xfrm>
          <a:prstGeom prst="rect">
            <a:avLst/>
          </a:prstGeom>
          <a:noFill/>
          <a:ln w="9525">
            <a:noFill/>
            <a:miter lim="800000"/>
            <a:headEnd/>
            <a:tailEnd/>
          </a:ln>
          <a:effectLst/>
        </p:spPr>
        <p:txBody>
          <a:bodyPr wrap="square">
            <a:spAutoFit/>
          </a:bodyPr>
          <a:lstStyle/>
          <a:p>
            <a:pPr algn="l">
              <a:spcBef>
                <a:spcPct val="50000"/>
              </a:spcBef>
              <a:defRPr/>
            </a:pPr>
            <a:r>
              <a:rPr lang="en-US" sz="1400" b="1" dirty="0">
                <a:solidFill>
                  <a:schemeClr val="bg1"/>
                </a:solidFill>
                <a:effectLst>
                  <a:outerShdw blurRad="38100" dist="38100" dir="2700000" algn="tl">
                    <a:srgbClr val="FFFFFF"/>
                  </a:outerShdw>
                </a:effectLst>
                <a:latin typeface="Times New Roman" pitchFamily="18" charset="0"/>
              </a:rPr>
              <a:t>Developing </a:t>
            </a:r>
            <a:r>
              <a:rPr lang="en-US" sz="1400" b="1" dirty="0" smtClean="0">
                <a:solidFill>
                  <a:schemeClr val="bg1"/>
                </a:solidFill>
                <a:effectLst>
                  <a:outerShdw blurRad="38100" dist="38100" dir="2700000" algn="tl">
                    <a:srgbClr val="FFFFFF"/>
                  </a:outerShdw>
                </a:effectLst>
                <a:latin typeface="Times New Roman" pitchFamily="18" charset="0"/>
              </a:rPr>
              <a:t>Programs (24)</a:t>
            </a:r>
            <a:endParaRPr lang="en-US" sz="1400" b="1" dirty="0">
              <a:solidFill>
                <a:schemeClr val="bg1"/>
              </a:solidFill>
              <a:effectLst>
                <a:outerShdw blurRad="38100" dist="38100" dir="2700000" algn="tl">
                  <a:srgbClr val="FFFFFF"/>
                </a:outerShdw>
              </a:effectLst>
              <a:latin typeface="Times New Roman" pitchFamily="18" charset="0"/>
            </a:endParaRPr>
          </a:p>
        </p:txBody>
      </p:sp>
      <p:sp>
        <p:nvSpPr>
          <p:cNvPr id="255" name="Text Box 115"/>
          <p:cNvSpPr txBox="1">
            <a:spLocks noChangeArrowheads="1"/>
          </p:cNvSpPr>
          <p:nvPr/>
        </p:nvSpPr>
        <p:spPr bwMode="auto">
          <a:xfrm>
            <a:off x="685800" y="228600"/>
            <a:ext cx="7924800" cy="584200"/>
          </a:xfrm>
          <a:prstGeom prst="rect">
            <a:avLst/>
          </a:prstGeom>
          <a:noFill/>
          <a:ln w="15875" cap="rnd">
            <a:noFill/>
            <a:miter lim="800000"/>
            <a:headEnd/>
            <a:tailEnd/>
          </a:ln>
        </p:spPr>
        <p:txBody>
          <a:bodyPr>
            <a:spAutoFit/>
          </a:bodyPr>
          <a:lstStyle/>
          <a:p>
            <a:pPr algn="ctr">
              <a:spcBef>
                <a:spcPct val="50000"/>
              </a:spcBef>
            </a:pPr>
            <a:r>
              <a:rPr lang="en-US" sz="3200" b="1" dirty="0">
                <a:solidFill>
                  <a:schemeClr val="bg1"/>
                </a:solidFill>
                <a:latin typeface="Times New Roman" pitchFamily="18" charset="0"/>
              </a:rPr>
              <a:t>National POLST Paradigm Programs</a:t>
            </a:r>
          </a:p>
        </p:txBody>
      </p:sp>
      <p:sp>
        <p:nvSpPr>
          <p:cNvPr id="256" name="Rectangle 116"/>
          <p:cNvSpPr>
            <a:spLocks noChangeArrowheads="1"/>
          </p:cNvSpPr>
          <p:nvPr/>
        </p:nvSpPr>
        <p:spPr bwMode="auto">
          <a:xfrm>
            <a:off x="152400" y="5562600"/>
            <a:ext cx="838200" cy="171450"/>
          </a:xfrm>
          <a:prstGeom prst="rect">
            <a:avLst/>
          </a:prstGeom>
          <a:solidFill>
            <a:srgbClr val="CC0099"/>
          </a:solidFill>
          <a:ln w="9525">
            <a:solidFill>
              <a:schemeClr val="bg2"/>
            </a:solidFill>
            <a:miter lim="800000"/>
            <a:headEnd/>
            <a:tailEnd/>
          </a:ln>
        </p:spPr>
        <p:txBody>
          <a:bodyPr wrap="none" anchor="ctr"/>
          <a:lstStyle/>
          <a:p>
            <a:pPr>
              <a:spcBef>
                <a:spcPct val="20000"/>
              </a:spcBef>
              <a:buFontTx/>
              <a:buChar char="•"/>
            </a:pPr>
            <a:endParaRPr lang="en-US" sz="2800"/>
          </a:p>
        </p:txBody>
      </p:sp>
      <p:sp>
        <p:nvSpPr>
          <p:cNvPr id="257" name="Rectangle 117"/>
          <p:cNvSpPr>
            <a:spLocks noChangeArrowheads="1"/>
          </p:cNvSpPr>
          <p:nvPr/>
        </p:nvSpPr>
        <p:spPr bwMode="auto">
          <a:xfrm>
            <a:off x="990599" y="5486401"/>
            <a:ext cx="2346325" cy="307777"/>
          </a:xfrm>
          <a:prstGeom prst="rect">
            <a:avLst/>
          </a:prstGeom>
          <a:noFill/>
          <a:ln w="12700" cap="sq">
            <a:noFill/>
            <a:miter lim="800000"/>
            <a:headEnd type="none" w="sm" len="sm"/>
            <a:tailEnd type="none" w="sm" len="sm"/>
          </a:ln>
          <a:effectLst/>
        </p:spPr>
        <p:txBody>
          <a:bodyPr wrap="square">
            <a:spAutoFit/>
          </a:bodyPr>
          <a:lstStyle/>
          <a:p>
            <a:pPr algn="l">
              <a:spcBef>
                <a:spcPct val="50000"/>
              </a:spcBef>
              <a:defRPr/>
            </a:pPr>
            <a:r>
              <a:rPr lang="en-US" sz="1400" b="1" dirty="0">
                <a:solidFill>
                  <a:schemeClr val="bg1"/>
                </a:solidFill>
                <a:effectLst>
                  <a:outerShdw blurRad="38100" dist="38100" dir="2700000" algn="tl">
                    <a:srgbClr val="FFFFFF"/>
                  </a:outerShdw>
                </a:effectLst>
                <a:latin typeface="Times New Roman" pitchFamily="18" charset="0"/>
              </a:rPr>
              <a:t>Endorsed </a:t>
            </a:r>
            <a:r>
              <a:rPr lang="en-US" sz="1400" b="1" dirty="0" smtClean="0">
                <a:solidFill>
                  <a:schemeClr val="bg1"/>
                </a:solidFill>
                <a:effectLst>
                  <a:outerShdw blurRad="38100" dist="38100" dir="2700000" algn="tl">
                    <a:srgbClr val="FFFFFF"/>
                  </a:outerShdw>
                </a:effectLst>
                <a:latin typeface="Times New Roman" pitchFamily="18" charset="0"/>
              </a:rPr>
              <a:t>Programs (22)</a:t>
            </a:r>
            <a:endParaRPr lang="en-US" sz="1400" b="1" dirty="0">
              <a:solidFill>
                <a:schemeClr val="bg1"/>
              </a:solidFill>
              <a:effectLst>
                <a:outerShdw blurRad="38100" dist="38100" dir="2700000" algn="tl">
                  <a:srgbClr val="FFFFFF"/>
                </a:outerShdw>
              </a:effectLst>
              <a:latin typeface="Times New Roman" pitchFamily="18" charset="0"/>
            </a:endParaRPr>
          </a:p>
        </p:txBody>
      </p:sp>
      <p:sp>
        <p:nvSpPr>
          <p:cNvPr id="258" name="Rectangle 118"/>
          <p:cNvSpPr>
            <a:spLocks noChangeArrowheads="1"/>
          </p:cNvSpPr>
          <p:nvPr/>
        </p:nvSpPr>
        <p:spPr bwMode="auto">
          <a:xfrm>
            <a:off x="152400" y="6172200"/>
            <a:ext cx="838200" cy="173736"/>
          </a:xfrm>
          <a:prstGeom prst="rect">
            <a:avLst/>
          </a:prstGeom>
          <a:noFill/>
          <a:ln w="9525">
            <a:solidFill>
              <a:schemeClr val="bg2"/>
            </a:solidFill>
            <a:miter lim="800000"/>
            <a:headEnd/>
            <a:tailEnd/>
          </a:ln>
        </p:spPr>
        <p:txBody>
          <a:bodyPr wrap="none" anchor="ctr"/>
          <a:lstStyle/>
          <a:p>
            <a:pPr>
              <a:spcBef>
                <a:spcPct val="20000"/>
              </a:spcBef>
              <a:buFontTx/>
              <a:buChar char="•"/>
            </a:pPr>
            <a:endParaRPr lang="en-US" sz="2800"/>
          </a:p>
        </p:txBody>
      </p:sp>
      <p:sp>
        <p:nvSpPr>
          <p:cNvPr id="259" name="Text Box 119"/>
          <p:cNvSpPr txBox="1">
            <a:spLocks noChangeArrowheads="1"/>
          </p:cNvSpPr>
          <p:nvPr/>
        </p:nvSpPr>
        <p:spPr bwMode="auto">
          <a:xfrm>
            <a:off x="990599" y="6127521"/>
            <a:ext cx="2346325" cy="307777"/>
          </a:xfrm>
          <a:prstGeom prst="rect">
            <a:avLst/>
          </a:prstGeom>
          <a:noFill/>
          <a:ln w="9525">
            <a:noFill/>
            <a:miter lim="800000"/>
            <a:headEnd/>
            <a:tailEnd/>
          </a:ln>
          <a:effectLst/>
        </p:spPr>
        <p:txBody>
          <a:bodyPr wrap="square">
            <a:spAutoFit/>
          </a:bodyPr>
          <a:lstStyle/>
          <a:p>
            <a:pPr algn="l">
              <a:spcBef>
                <a:spcPct val="50000"/>
              </a:spcBef>
              <a:defRPr/>
            </a:pPr>
            <a:r>
              <a:rPr lang="en-US" sz="1400" b="1" dirty="0">
                <a:solidFill>
                  <a:schemeClr val="bg1"/>
                </a:solidFill>
                <a:effectLst>
                  <a:outerShdw blurRad="38100" dist="38100" dir="2700000" algn="tl">
                    <a:srgbClr val="FFFFFF"/>
                  </a:outerShdw>
                </a:effectLst>
                <a:latin typeface="Times New Roman" pitchFamily="18" charset="0"/>
              </a:rPr>
              <a:t>No </a:t>
            </a:r>
            <a:r>
              <a:rPr lang="en-US" sz="1400" b="1" dirty="0" smtClean="0">
                <a:solidFill>
                  <a:schemeClr val="bg1"/>
                </a:solidFill>
                <a:effectLst>
                  <a:outerShdw blurRad="38100" dist="38100" dir="2700000" algn="tl">
                    <a:srgbClr val="FFFFFF"/>
                  </a:outerShdw>
                </a:effectLst>
                <a:latin typeface="Times New Roman" pitchFamily="18" charset="0"/>
              </a:rPr>
              <a:t>Program/Contacts (1)</a:t>
            </a:r>
            <a:endParaRPr lang="en-US" sz="1400" b="1" dirty="0">
              <a:solidFill>
                <a:schemeClr val="bg1"/>
              </a:solidFill>
              <a:effectLst>
                <a:outerShdw blurRad="38100" dist="38100" dir="2700000" algn="tl">
                  <a:srgbClr val="FFFFFF"/>
                </a:outerShdw>
              </a:effectLst>
              <a:latin typeface="Times New Roman" pitchFamily="18" charset="0"/>
            </a:endParaRPr>
          </a:p>
        </p:txBody>
      </p:sp>
      <p:sp>
        <p:nvSpPr>
          <p:cNvPr id="260" name="Freeform 125"/>
          <p:cNvSpPr>
            <a:spLocks/>
          </p:cNvSpPr>
          <p:nvPr/>
        </p:nvSpPr>
        <p:spPr bwMode="auto">
          <a:xfrm>
            <a:off x="838200" y="4419600"/>
            <a:ext cx="304800" cy="381000"/>
          </a:xfrm>
          <a:custGeom>
            <a:avLst/>
            <a:gdLst>
              <a:gd name="T0" fmla="*/ 2147483647 w 103"/>
              <a:gd name="T1" fmla="*/ 2147483647 h 89"/>
              <a:gd name="T2" fmla="*/ 2147483647 w 103"/>
              <a:gd name="T3" fmla="*/ 2147483647 h 89"/>
              <a:gd name="T4" fmla="*/ 2147483647 w 103"/>
              <a:gd name="T5" fmla="*/ 2147483647 h 89"/>
              <a:gd name="T6" fmla="*/ 2147483647 w 103"/>
              <a:gd name="T7" fmla="*/ 2147483647 h 89"/>
              <a:gd name="T8" fmla="*/ 2147483647 w 103"/>
              <a:gd name="T9" fmla="*/ 2147483647 h 89"/>
              <a:gd name="T10" fmla="*/ 2147483647 w 103"/>
              <a:gd name="T11" fmla="*/ 2147483647 h 89"/>
              <a:gd name="T12" fmla="*/ 2147483647 w 103"/>
              <a:gd name="T13" fmla="*/ 2147483647 h 89"/>
              <a:gd name="T14" fmla="*/ 0 60000 65536"/>
              <a:gd name="T15" fmla="*/ 0 60000 65536"/>
              <a:gd name="T16" fmla="*/ 0 60000 65536"/>
              <a:gd name="T17" fmla="*/ 0 60000 65536"/>
              <a:gd name="T18" fmla="*/ 0 60000 65536"/>
              <a:gd name="T19" fmla="*/ 0 60000 65536"/>
              <a:gd name="T20" fmla="*/ 0 60000 65536"/>
              <a:gd name="T21" fmla="*/ 0 w 103"/>
              <a:gd name="T22" fmla="*/ 0 h 89"/>
              <a:gd name="T23" fmla="*/ 103 w 10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89">
                <a:moveTo>
                  <a:pt x="61" y="4"/>
                </a:moveTo>
                <a:cubicBezTo>
                  <a:pt x="50" y="0"/>
                  <a:pt x="54" y="1"/>
                  <a:pt x="37" y="4"/>
                </a:cubicBezTo>
                <a:cubicBezTo>
                  <a:pt x="31" y="5"/>
                  <a:pt x="19" y="10"/>
                  <a:pt x="19" y="10"/>
                </a:cubicBezTo>
                <a:cubicBezTo>
                  <a:pt x="7" y="28"/>
                  <a:pt x="0" y="64"/>
                  <a:pt x="23" y="72"/>
                </a:cubicBezTo>
                <a:cubicBezTo>
                  <a:pt x="48" y="71"/>
                  <a:pt x="96" y="89"/>
                  <a:pt x="97" y="64"/>
                </a:cubicBezTo>
                <a:cubicBezTo>
                  <a:pt x="97" y="58"/>
                  <a:pt x="103" y="24"/>
                  <a:pt x="91" y="12"/>
                </a:cubicBezTo>
                <a:cubicBezTo>
                  <a:pt x="84" y="5"/>
                  <a:pt x="61" y="4"/>
                  <a:pt x="61" y="4"/>
                </a:cubicBezTo>
                <a:close/>
              </a:path>
            </a:pathLst>
          </a:custGeom>
          <a:solidFill>
            <a:srgbClr val="CC0099"/>
          </a:solidFill>
          <a:ln w="12700" cap="sq">
            <a:solidFill>
              <a:schemeClr val="bg2"/>
            </a:solidFill>
            <a:round/>
            <a:headEnd type="none" w="sm" len="sm"/>
            <a:tailEnd type="none" w="sm" len="sm"/>
          </a:ln>
        </p:spPr>
        <p:txBody>
          <a:bodyPr wrap="none"/>
          <a:lstStyle/>
          <a:p>
            <a:endParaRPr lang="en-US"/>
          </a:p>
        </p:txBody>
      </p:sp>
      <p:sp>
        <p:nvSpPr>
          <p:cNvPr id="261" name="Freeform 125"/>
          <p:cNvSpPr>
            <a:spLocks/>
          </p:cNvSpPr>
          <p:nvPr/>
        </p:nvSpPr>
        <p:spPr bwMode="auto">
          <a:xfrm>
            <a:off x="685800" y="4419600"/>
            <a:ext cx="152400" cy="152400"/>
          </a:xfrm>
          <a:custGeom>
            <a:avLst/>
            <a:gdLst>
              <a:gd name="T0" fmla="*/ 2147483647 w 103"/>
              <a:gd name="T1" fmla="*/ 2147483647 h 89"/>
              <a:gd name="T2" fmla="*/ 2147483647 w 103"/>
              <a:gd name="T3" fmla="*/ 2147483647 h 89"/>
              <a:gd name="T4" fmla="*/ 2147483647 w 103"/>
              <a:gd name="T5" fmla="*/ 2147483647 h 89"/>
              <a:gd name="T6" fmla="*/ 2147483647 w 103"/>
              <a:gd name="T7" fmla="*/ 2147483647 h 89"/>
              <a:gd name="T8" fmla="*/ 2147483647 w 103"/>
              <a:gd name="T9" fmla="*/ 2147483647 h 89"/>
              <a:gd name="T10" fmla="*/ 2147483647 w 103"/>
              <a:gd name="T11" fmla="*/ 2147483647 h 89"/>
              <a:gd name="T12" fmla="*/ 2147483647 w 103"/>
              <a:gd name="T13" fmla="*/ 2147483647 h 89"/>
              <a:gd name="T14" fmla="*/ 0 60000 65536"/>
              <a:gd name="T15" fmla="*/ 0 60000 65536"/>
              <a:gd name="T16" fmla="*/ 0 60000 65536"/>
              <a:gd name="T17" fmla="*/ 0 60000 65536"/>
              <a:gd name="T18" fmla="*/ 0 60000 65536"/>
              <a:gd name="T19" fmla="*/ 0 60000 65536"/>
              <a:gd name="T20" fmla="*/ 0 60000 65536"/>
              <a:gd name="T21" fmla="*/ 0 w 103"/>
              <a:gd name="T22" fmla="*/ 0 h 89"/>
              <a:gd name="T23" fmla="*/ 103 w 10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89">
                <a:moveTo>
                  <a:pt x="61" y="4"/>
                </a:moveTo>
                <a:cubicBezTo>
                  <a:pt x="50" y="0"/>
                  <a:pt x="54" y="1"/>
                  <a:pt x="37" y="4"/>
                </a:cubicBezTo>
                <a:cubicBezTo>
                  <a:pt x="31" y="5"/>
                  <a:pt x="19" y="10"/>
                  <a:pt x="19" y="10"/>
                </a:cubicBezTo>
                <a:cubicBezTo>
                  <a:pt x="7" y="28"/>
                  <a:pt x="0" y="64"/>
                  <a:pt x="23" y="72"/>
                </a:cubicBezTo>
                <a:cubicBezTo>
                  <a:pt x="48" y="71"/>
                  <a:pt x="96" y="89"/>
                  <a:pt x="97" y="64"/>
                </a:cubicBezTo>
                <a:cubicBezTo>
                  <a:pt x="97" y="58"/>
                  <a:pt x="103" y="24"/>
                  <a:pt x="91" y="12"/>
                </a:cubicBezTo>
                <a:cubicBezTo>
                  <a:pt x="84" y="5"/>
                  <a:pt x="61" y="4"/>
                  <a:pt x="61" y="4"/>
                </a:cubicBezTo>
                <a:close/>
              </a:path>
            </a:pathLst>
          </a:custGeom>
          <a:solidFill>
            <a:srgbClr val="CC0099"/>
          </a:solidFill>
          <a:ln w="12700" cap="sq">
            <a:solidFill>
              <a:schemeClr val="bg2"/>
            </a:solidFill>
            <a:round/>
            <a:headEnd type="none" w="sm" len="sm"/>
            <a:tailEnd type="none" w="sm" len="sm"/>
          </a:ln>
        </p:spPr>
        <p:txBody>
          <a:bodyPr wrap="none"/>
          <a:lstStyle/>
          <a:p>
            <a:endParaRPr lang="en-US"/>
          </a:p>
        </p:txBody>
      </p:sp>
      <p:sp>
        <p:nvSpPr>
          <p:cNvPr id="262" name="Freeform 125"/>
          <p:cNvSpPr>
            <a:spLocks/>
          </p:cNvSpPr>
          <p:nvPr/>
        </p:nvSpPr>
        <p:spPr bwMode="auto">
          <a:xfrm flipH="1" flipV="1">
            <a:off x="228600" y="4191000"/>
            <a:ext cx="76200" cy="76200"/>
          </a:xfrm>
          <a:custGeom>
            <a:avLst/>
            <a:gdLst>
              <a:gd name="T0" fmla="*/ 2147483647 w 103"/>
              <a:gd name="T1" fmla="*/ 2147483647 h 89"/>
              <a:gd name="T2" fmla="*/ 2147483647 w 103"/>
              <a:gd name="T3" fmla="*/ 2147483647 h 89"/>
              <a:gd name="T4" fmla="*/ 2147483647 w 103"/>
              <a:gd name="T5" fmla="*/ 2147483647 h 89"/>
              <a:gd name="T6" fmla="*/ 2147483647 w 103"/>
              <a:gd name="T7" fmla="*/ 2147483647 h 89"/>
              <a:gd name="T8" fmla="*/ 2147483647 w 103"/>
              <a:gd name="T9" fmla="*/ 2147483647 h 89"/>
              <a:gd name="T10" fmla="*/ 2147483647 w 103"/>
              <a:gd name="T11" fmla="*/ 2147483647 h 89"/>
              <a:gd name="T12" fmla="*/ 2147483647 w 103"/>
              <a:gd name="T13" fmla="*/ 2147483647 h 89"/>
              <a:gd name="T14" fmla="*/ 0 60000 65536"/>
              <a:gd name="T15" fmla="*/ 0 60000 65536"/>
              <a:gd name="T16" fmla="*/ 0 60000 65536"/>
              <a:gd name="T17" fmla="*/ 0 60000 65536"/>
              <a:gd name="T18" fmla="*/ 0 60000 65536"/>
              <a:gd name="T19" fmla="*/ 0 60000 65536"/>
              <a:gd name="T20" fmla="*/ 0 60000 65536"/>
              <a:gd name="T21" fmla="*/ 0 w 103"/>
              <a:gd name="T22" fmla="*/ 0 h 89"/>
              <a:gd name="T23" fmla="*/ 103 w 10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89">
                <a:moveTo>
                  <a:pt x="61" y="4"/>
                </a:moveTo>
                <a:cubicBezTo>
                  <a:pt x="50" y="0"/>
                  <a:pt x="54" y="1"/>
                  <a:pt x="37" y="4"/>
                </a:cubicBezTo>
                <a:cubicBezTo>
                  <a:pt x="31" y="5"/>
                  <a:pt x="19" y="10"/>
                  <a:pt x="19" y="10"/>
                </a:cubicBezTo>
                <a:cubicBezTo>
                  <a:pt x="7" y="28"/>
                  <a:pt x="0" y="64"/>
                  <a:pt x="23" y="72"/>
                </a:cubicBezTo>
                <a:cubicBezTo>
                  <a:pt x="48" y="71"/>
                  <a:pt x="96" y="89"/>
                  <a:pt x="97" y="64"/>
                </a:cubicBezTo>
                <a:cubicBezTo>
                  <a:pt x="97" y="58"/>
                  <a:pt x="103" y="24"/>
                  <a:pt x="91" y="12"/>
                </a:cubicBezTo>
                <a:cubicBezTo>
                  <a:pt x="84" y="5"/>
                  <a:pt x="61" y="4"/>
                  <a:pt x="61" y="4"/>
                </a:cubicBezTo>
                <a:close/>
              </a:path>
            </a:pathLst>
          </a:custGeom>
          <a:solidFill>
            <a:srgbClr val="CC0099"/>
          </a:solidFill>
          <a:ln w="12700" cap="sq">
            <a:solidFill>
              <a:schemeClr val="bg2"/>
            </a:solidFill>
            <a:round/>
            <a:headEnd type="none" w="sm" len="sm"/>
            <a:tailEnd type="none" w="sm" len="sm"/>
          </a:ln>
        </p:spPr>
        <p:txBody>
          <a:bodyPr rot="10800000" wrap="none"/>
          <a:lstStyle/>
          <a:p>
            <a:endParaRPr lang="en-US"/>
          </a:p>
        </p:txBody>
      </p:sp>
      <p:sp>
        <p:nvSpPr>
          <p:cNvPr id="263" name="Freeform 125"/>
          <p:cNvSpPr>
            <a:spLocks/>
          </p:cNvSpPr>
          <p:nvPr/>
        </p:nvSpPr>
        <p:spPr bwMode="auto">
          <a:xfrm>
            <a:off x="609600" y="4343400"/>
            <a:ext cx="152400" cy="152400"/>
          </a:xfrm>
          <a:custGeom>
            <a:avLst/>
            <a:gdLst>
              <a:gd name="T0" fmla="*/ 2147483647 w 103"/>
              <a:gd name="T1" fmla="*/ 2147483647 h 89"/>
              <a:gd name="T2" fmla="*/ 2147483647 w 103"/>
              <a:gd name="T3" fmla="*/ 2147483647 h 89"/>
              <a:gd name="T4" fmla="*/ 2147483647 w 103"/>
              <a:gd name="T5" fmla="*/ 2147483647 h 89"/>
              <a:gd name="T6" fmla="*/ 2147483647 w 103"/>
              <a:gd name="T7" fmla="*/ 2147483647 h 89"/>
              <a:gd name="T8" fmla="*/ 2147483647 w 103"/>
              <a:gd name="T9" fmla="*/ 2147483647 h 89"/>
              <a:gd name="T10" fmla="*/ 2147483647 w 103"/>
              <a:gd name="T11" fmla="*/ 2147483647 h 89"/>
              <a:gd name="T12" fmla="*/ 2147483647 w 103"/>
              <a:gd name="T13" fmla="*/ 2147483647 h 89"/>
              <a:gd name="T14" fmla="*/ 0 60000 65536"/>
              <a:gd name="T15" fmla="*/ 0 60000 65536"/>
              <a:gd name="T16" fmla="*/ 0 60000 65536"/>
              <a:gd name="T17" fmla="*/ 0 60000 65536"/>
              <a:gd name="T18" fmla="*/ 0 60000 65536"/>
              <a:gd name="T19" fmla="*/ 0 60000 65536"/>
              <a:gd name="T20" fmla="*/ 0 60000 65536"/>
              <a:gd name="T21" fmla="*/ 0 w 103"/>
              <a:gd name="T22" fmla="*/ 0 h 89"/>
              <a:gd name="T23" fmla="*/ 103 w 10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89">
                <a:moveTo>
                  <a:pt x="61" y="4"/>
                </a:moveTo>
                <a:cubicBezTo>
                  <a:pt x="50" y="0"/>
                  <a:pt x="54" y="1"/>
                  <a:pt x="37" y="4"/>
                </a:cubicBezTo>
                <a:cubicBezTo>
                  <a:pt x="31" y="5"/>
                  <a:pt x="19" y="10"/>
                  <a:pt x="19" y="10"/>
                </a:cubicBezTo>
                <a:cubicBezTo>
                  <a:pt x="7" y="28"/>
                  <a:pt x="0" y="64"/>
                  <a:pt x="23" y="72"/>
                </a:cubicBezTo>
                <a:cubicBezTo>
                  <a:pt x="48" y="71"/>
                  <a:pt x="96" y="89"/>
                  <a:pt x="97" y="64"/>
                </a:cubicBezTo>
                <a:cubicBezTo>
                  <a:pt x="97" y="58"/>
                  <a:pt x="103" y="24"/>
                  <a:pt x="91" y="12"/>
                </a:cubicBezTo>
                <a:cubicBezTo>
                  <a:pt x="84" y="5"/>
                  <a:pt x="61" y="4"/>
                  <a:pt x="61" y="4"/>
                </a:cubicBezTo>
                <a:close/>
              </a:path>
            </a:pathLst>
          </a:custGeom>
          <a:solidFill>
            <a:srgbClr val="CC0099"/>
          </a:solidFill>
          <a:ln w="12700" cap="sq">
            <a:solidFill>
              <a:schemeClr val="bg2"/>
            </a:solidFill>
            <a:round/>
            <a:headEnd type="none" w="sm" len="sm"/>
            <a:tailEnd type="none" w="sm" len="sm"/>
          </a:ln>
        </p:spPr>
        <p:txBody>
          <a:bodyPr wrap="none"/>
          <a:lstStyle/>
          <a:p>
            <a:endParaRPr lang="en-US"/>
          </a:p>
        </p:txBody>
      </p:sp>
      <p:sp>
        <p:nvSpPr>
          <p:cNvPr id="264" name="Freeform 125"/>
          <p:cNvSpPr>
            <a:spLocks/>
          </p:cNvSpPr>
          <p:nvPr/>
        </p:nvSpPr>
        <p:spPr bwMode="auto">
          <a:xfrm>
            <a:off x="381000" y="4191000"/>
            <a:ext cx="152400" cy="152400"/>
          </a:xfrm>
          <a:custGeom>
            <a:avLst/>
            <a:gdLst>
              <a:gd name="T0" fmla="*/ 2147483647 w 103"/>
              <a:gd name="T1" fmla="*/ 2147483647 h 89"/>
              <a:gd name="T2" fmla="*/ 2147483647 w 103"/>
              <a:gd name="T3" fmla="*/ 2147483647 h 89"/>
              <a:gd name="T4" fmla="*/ 2147483647 w 103"/>
              <a:gd name="T5" fmla="*/ 2147483647 h 89"/>
              <a:gd name="T6" fmla="*/ 2147483647 w 103"/>
              <a:gd name="T7" fmla="*/ 2147483647 h 89"/>
              <a:gd name="T8" fmla="*/ 2147483647 w 103"/>
              <a:gd name="T9" fmla="*/ 2147483647 h 89"/>
              <a:gd name="T10" fmla="*/ 2147483647 w 103"/>
              <a:gd name="T11" fmla="*/ 2147483647 h 89"/>
              <a:gd name="T12" fmla="*/ 2147483647 w 103"/>
              <a:gd name="T13" fmla="*/ 2147483647 h 89"/>
              <a:gd name="T14" fmla="*/ 0 60000 65536"/>
              <a:gd name="T15" fmla="*/ 0 60000 65536"/>
              <a:gd name="T16" fmla="*/ 0 60000 65536"/>
              <a:gd name="T17" fmla="*/ 0 60000 65536"/>
              <a:gd name="T18" fmla="*/ 0 60000 65536"/>
              <a:gd name="T19" fmla="*/ 0 60000 65536"/>
              <a:gd name="T20" fmla="*/ 0 60000 65536"/>
              <a:gd name="T21" fmla="*/ 0 w 103"/>
              <a:gd name="T22" fmla="*/ 0 h 89"/>
              <a:gd name="T23" fmla="*/ 103 w 10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89">
                <a:moveTo>
                  <a:pt x="61" y="4"/>
                </a:moveTo>
                <a:cubicBezTo>
                  <a:pt x="50" y="0"/>
                  <a:pt x="54" y="1"/>
                  <a:pt x="37" y="4"/>
                </a:cubicBezTo>
                <a:cubicBezTo>
                  <a:pt x="31" y="5"/>
                  <a:pt x="19" y="10"/>
                  <a:pt x="19" y="10"/>
                </a:cubicBezTo>
                <a:cubicBezTo>
                  <a:pt x="7" y="28"/>
                  <a:pt x="0" y="64"/>
                  <a:pt x="23" y="72"/>
                </a:cubicBezTo>
                <a:cubicBezTo>
                  <a:pt x="48" y="71"/>
                  <a:pt x="96" y="89"/>
                  <a:pt x="97" y="64"/>
                </a:cubicBezTo>
                <a:cubicBezTo>
                  <a:pt x="97" y="58"/>
                  <a:pt x="103" y="24"/>
                  <a:pt x="91" y="12"/>
                </a:cubicBezTo>
                <a:cubicBezTo>
                  <a:pt x="84" y="5"/>
                  <a:pt x="61" y="4"/>
                  <a:pt x="61" y="4"/>
                </a:cubicBezTo>
                <a:close/>
              </a:path>
            </a:pathLst>
          </a:custGeom>
          <a:solidFill>
            <a:srgbClr val="CC0099"/>
          </a:solidFill>
          <a:ln w="12700" cap="sq">
            <a:solidFill>
              <a:schemeClr val="bg2"/>
            </a:solidFill>
            <a:round/>
            <a:headEnd type="none" w="sm" len="sm"/>
            <a:tailEnd type="none" w="sm" len="sm"/>
          </a:ln>
        </p:spPr>
        <p:txBody>
          <a:bodyPr wrap="none"/>
          <a:lstStyle/>
          <a:p>
            <a:endParaRPr lang="en-US"/>
          </a:p>
        </p:txBody>
      </p:sp>
      <p:sp>
        <p:nvSpPr>
          <p:cNvPr id="265" name="Freeform 126"/>
          <p:cNvSpPr>
            <a:spLocks/>
          </p:cNvSpPr>
          <p:nvPr/>
        </p:nvSpPr>
        <p:spPr bwMode="auto">
          <a:xfrm rot="-2141443">
            <a:off x="5649671" y="1750937"/>
            <a:ext cx="298450" cy="133350"/>
          </a:xfrm>
          <a:custGeom>
            <a:avLst/>
            <a:gdLst>
              <a:gd name="T0" fmla="*/ 2147483647 w 165"/>
              <a:gd name="T1" fmla="*/ 0 h 201"/>
              <a:gd name="T2" fmla="*/ 2147483647 w 165"/>
              <a:gd name="T3" fmla="*/ 2147483647 h 201"/>
              <a:gd name="T4" fmla="*/ 2147483647 w 165"/>
              <a:gd name="T5" fmla="*/ 2147483647 h 201"/>
              <a:gd name="T6" fmla="*/ 2147483647 w 165"/>
              <a:gd name="T7" fmla="*/ 2147483647 h 201"/>
              <a:gd name="T8" fmla="*/ 2147483647 w 165"/>
              <a:gd name="T9" fmla="*/ 2147483647 h 201"/>
              <a:gd name="T10" fmla="*/ 2147483647 w 165"/>
              <a:gd name="T11" fmla="*/ 2147483647 h 201"/>
              <a:gd name="T12" fmla="*/ 2147483647 w 165"/>
              <a:gd name="T13" fmla="*/ 2147483647 h 201"/>
              <a:gd name="T14" fmla="*/ 2147483647 w 165"/>
              <a:gd name="T15" fmla="*/ 2147483647 h 201"/>
              <a:gd name="T16" fmla="*/ 2147483647 w 165"/>
              <a:gd name="T17" fmla="*/ 0 h 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5"/>
              <a:gd name="T28" fmla="*/ 0 h 201"/>
              <a:gd name="T29" fmla="*/ 165 w 165"/>
              <a:gd name="T30" fmla="*/ 201 h 2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5" h="201">
                <a:moveTo>
                  <a:pt x="28" y="0"/>
                </a:moveTo>
                <a:cubicBezTo>
                  <a:pt x="54" y="5"/>
                  <a:pt x="79" y="12"/>
                  <a:pt x="104" y="20"/>
                </a:cubicBezTo>
                <a:cubicBezTo>
                  <a:pt x="133" y="51"/>
                  <a:pt x="122" y="37"/>
                  <a:pt x="152" y="82"/>
                </a:cubicBezTo>
                <a:cubicBezTo>
                  <a:pt x="157" y="89"/>
                  <a:pt x="165" y="103"/>
                  <a:pt x="165" y="103"/>
                </a:cubicBezTo>
                <a:cubicBezTo>
                  <a:pt x="157" y="155"/>
                  <a:pt x="159" y="185"/>
                  <a:pt x="104" y="199"/>
                </a:cubicBezTo>
                <a:cubicBezTo>
                  <a:pt x="88" y="197"/>
                  <a:pt x="70" y="201"/>
                  <a:pt x="56" y="192"/>
                </a:cubicBezTo>
                <a:cubicBezTo>
                  <a:pt x="42" y="183"/>
                  <a:pt x="37" y="165"/>
                  <a:pt x="28" y="151"/>
                </a:cubicBezTo>
                <a:cubicBezTo>
                  <a:pt x="23" y="144"/>
                  <a:pt x="14" y="130"/>
                  <a:pt x="14" y="130"/>
                </a:cubicBezTo>
                <a:cubicBezTo>
                  <a:pt x="0" y="83"/>
                  <a:pt x="28" y="46"/>
                  <a:pt x="28" y="0"/>
                </a:cubicBezTo>
                <a:close/>
              </a:path>
            </a:pathLst>
          </a:custGeom>
          <a:solidFill>
            <a:srgbClr val="FF99CC"/>
          </a:solidFill>
          <a:ln w="9525">
            <a:solidFill>
              <a:srgbClr val="FF99CC"/>
            </a:solidFill>
            <a:round/>
            <a:headEnd/>
            <a:tailEnd/>
          </a:ln>
        </p:spPr>
        <p:txBody>
          <a:bodyPr/>
          <a:lstStyle/>
          <a:p>
            <a:endParaRPr lang="en-US"/>
          </a:p>
        </p:txBody>
      </p:sp>
      <p:sp>
        <p:nvSpPr>
          <p:cNvPr id="266" name="Freeform 126"/>
          <p:cNvSpPr>
            <a:spLocks/>
          </p:cNvSpPr>
          <p:nvPr/>
        </p:nvSpPr>
        <p:spPr bwMode="auto">
          <a:xfrm rot="-1381957">
            <a:off x="5885703" y="1817632"/>
            <a:ext cx="366713" cy="168275"/>
          </a:xfrm>
          <a:custGeom>
            <a:avLst/>
            <a:gdLst>
              <a:gd name="T0" fmla="*/ 2147483647 w 165"/>
              <a:gd name="T1" fmla="*/ 0 h 201"/>
              <a:gd name="T2" fmla="*/ 2147483647 w 165"/>
              <a:gd name="T3" fmla="*/ 2147483647 h 201"/>
              <a:gd name="T4" fmla="*/ 2147483647 w 165"/>
              <a:gd name="T5" fmla="*/ 2147483647 h 201"/>
              <a:gd name="T6" fmla="*/ 2147483647 w 165"/>
              <a:gd name="T7" fmla="*/ 2147483647 h 201"/>
              <a:gd name="T8" fmla="*/ 2147483647 w 165"/>
              <a:gd name="T9" fmla="*/ 2147483647 h 201"/>
              <a:gd name="T10" fmla="*/ 2147483647 w 165"/>
              <a:gd name="T11" fmla="*/ 2147483647 h 201"/>
              <a:gd name="T12" fmla="*/ 2147483647 w 165"/>
              <a:gd name="T13" fmla="*/ 2147483647 h 201"/>
              <a:gd name="T14" fmla="*/ 2147483647 w 165"/>
              <a:gd name="T15" fmla="*/ 2147483647 h 201"/>
              <a:gd name="T16" fmla="*/ 2147483647 w 165"/>
              <a:gd name="T17" fmla="*/ 0 h 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5"/>
              <a:gd name="T28" fmla="*/ 0 h 201"/>
              <a:gd name="T29" fmla="*/ 165 w 165"/>
              <a:gd name="T30" fmla="*/ 201 h 2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5" h="201">
                <a:moveTo>
                  <a:pt x="28" y="0"/>
                </a:moveTo>
                <a:cubicBezTo>
                  <a:pt x="54" y="5"/>
                  <a:pt x="79" y="12"/>
                  <a:pt x="104" y="20"/>
                </a:cubicBezTo>
                <a:cubicBezTo>
                  <a:pt x="133" y="51"/>
                  <a:pt x="122" y="37"/>
                  <a:pt x="152" y="82"/>
                </a:cubicBezTo>
                <a:cubicBezTo>
                  <a:pt x="157" y="89"/>
                  <a:pt x="165" y="103"/>
                  <a:pt x="165" y="103"/>
                </a:cubicBezTo>
                <a:cubicBezTo>
                  <a:pt x="157" y="155"/>
                  <a:pt x="159" y="185"/>
                  <a:pt x="104" y="199"/>
                </a:cubicBezTo>
                <a:cubicBezTo>
                  <a:pt x="88" y="197"/>
                  <a:pt x="70" y="201"/>
                  <a:pt x="56" y="192"/>
                </a:cubicBezTo>
                <a:cubicBezTo>
                  <a:pt x="42" y="183"/>
                  <a:pt x="37" y="165"/>
                  <a:pt x="28" y="151"/>
                </a:cubicBezTo>
                <a:cubicBezTo>
                  <a:pt x="23" y="144"/>
                  <a:pt x="14" y="130"/>
                  <a:pt x="14" y="130"/>
                </a:cubicBezTo>
                <a:cubicBezTo>
                  <a:pt x="0" y="83"/>
                  <a:pt x="28" y="46"/>
                  <a:pt x="28" y="0"/>
                </a:cubicBezTo>
                <a:close/>
              </a:path>
            </a:pathLst>
          </a:custGeom>
          <a:solidFill>
            <a:srgbClr val="FF99CC"/>
          </a:solidFill>
          <a:ln w="9525">
            <a:solidFill>
              <a:srgbClr val="FF99CC"/>
            </a:solidFill>
            <a:round/>
            <a:headEnd/>
            <a:tailEnd/>
          </a:ln>
        </p:spPr>
        <p:txBody>
          <a:bodyPr/>
          <a:lstStyle/>
          <a:p>
            <a:endParaRPr lang="en-US"/>
          </a:p>
        </p:txBody>
      </p:sp>
      <p:sp>
        <p:nvSpPr>
          <p:cNvPr id="267" name="Freeform 126"/>
          <p:cNvSpPr>
            <a:spLocks/>
          </p:cNvSpPr>
          <p:nvPr/>
        </p:nvSpPr>
        <p:spPr bwMode="auto">
          <a:xfrm rot="10592246">
            <a:off x="6098847" y="1837623"/>
            <a:ext cx="295275" cy="103188"/>
          </a:xfrm>
          <a:custGeom>
            <a:avLst/>
            <a:gdLst>
              <a:gd name="T0" fmla="*/ 2147483647 w 165"/>
              <a:gd name="T1" fmla="*/ 0 h 201"/>
              <a:gd name="T2" fmla="*/ 2147483647 w 165"/>
              <a:gd name="T3" fmla="*/ 2147483647 h 201"/>
              <a:gd name="T4" fmla="*/ 2147483647 w 165"/>
              <a:gd name="T5" fmla="*/ 2147483647 h 201"/>
              <a:gd name="T6" fmla="*/ 2147483647 w 165"/>
              <a:gd name="T7" fmla="*/ 2147483647 h 201"/>
              <a:gd name="T8" fmla="*/ 2147483647 w 165"/>
              <a:gd name="T9" fmla="*/ 2147483647 h 201"/>
              <a:gd name="T10" fmla="*/ 2147483647 w 165"/>
              <a:gd name="T11" fmla="*/ 2147483647 h 201"/>
              <a:gd name="T12" fmla="*/ 2147483647 w 165"/>
              <a:gd name="T13" fmla="*/ 2147483647 h 201"/>
              <a:gd name="T14" fmla="*/ 2147483647 w 165"/>
              <a:gd name="T15" fmla="*/ 2147483647 h 201"/>
              <a:gd name="T16" fmla="*/ 2147483647 w 165"/>
              <a:gd name="T17" fmla="*/ 0 h 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5"/>
              <a:gd name="T28" fmla="*/ 0 h 201"/>
              <a:gd name="T29" fmla="*/ 165 w 165"/>
              <a:gd name="T30" fmla="*/ 201 h 2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5" h="201">
                <a:moveTo>
                  <a:pt x="28" y="0"/>
                </a:moveTo>
                <a:cubicBezTo>
                  <a:pt x="54" y="5"/>
                  <a:pt x="79" y="12"/>
                  <a:pt x="104" y="20"/>
                </a:cubicBezTo>
                <a:cubicBezTo>
                  <a:pt x="133" y="51"/>
                  <a:pt x="122" y="37"/>
                  <a:pt x="152" y="82"/>
                </a:cubicBezTo>
                <a:cubicBezTo>
                  <a:pt x="157" y="89"/>
                  <a:pt x="165" y="103"/>
                  <a:pt x="165" y="103"/>
                </a:cubicBezTo>
                <a:cubicBezTo>
                  <a:pt x="157" y="155"/>
                  <a:pt x="159" y="185"/>
                  <a:pt x="104" y="199"/>
                </a:cubicBezTo>
                <a:cubicBezTo>
                  <a:pt x="88" y="197"/>
                  <a:pt x="70" y="201"/>
                  <a:pt x="56" y="192"/>
                </a:cubicBezTo>
                <a:cubicBezTo>
                  <a:pt x="42" y="183"/>
                  <a:pt x="37" y="165"/>
                  <a:pt x="28" y="151"/>
                </a:cubicBezTo>
                <a:cubicBezTo>
                  <a:pt x="23" y="144"/>
                  <a:pt x="14" y="130"/>
                  <a:pt x="14" y="130"/>
                </a:cubicBezTo>
                <a:cubicBezTo>
                  <a:pt x="0" y="83"/>
                  <a:pt x="28" y="46"/>
                  <a:pt x="28" y="0"/>
                </a:cubicBezTo>
                <a:close/>
              </a:path>
            </a:pathLst>
          </a:custGeom>
          <a:solidFill>
            <a:srgbClr val="FF99CC"/>
          </a:solidFill>
          <a:ln w="9525">
            <a:solidFill>
              <a:srgbClr val="FF99CC"/>
            </a:solidFill>
            <a:round/>
            <a:headEnd/>
            <a:tailEnd/>
          </a:ln>
        </p:spPr>
        <p:txBody>
          <a:bodyPr rot="10800000"/>
          <a:lstStyle/>
          <a:p>
            <a:endParaRPr lang="en-US"/>
          </a:p>
        </p:txBody>
      </p:sp>
      <p:sp>
        <p:nvSpPr>
          <p:cNvPr id="268" name="Freeform 14"/>
          <p:cNvSpPr>
            <a:spLocks/>
          </p:cNvSpPr>
          <p:nvPr/>
        </p:nvSpPr>
        <p:spPr bwMode="auto">
          <a:xfrm>
            <a:off x="2133600" y="1143000"/>
            <a:ext cx="1593850" cy="1014413"/>
          </a:xfrm>
          <a:custGeom>
            <a:avLst/>
            <a:gdLst>
              <a:gd name="T0" fmla="*/ 2147483647 w 1004"/>
              <a:gd name="T1" fmla="*/ 2147483647 h 639"/>
              <a:gd name="T2" fmla="*/ 2147483647 w 1004"/>
              <a:gd name="T3" fmla="*/ 2147483647 h 639"/>
              <a:gd name="T4" fmla="*/ 2147483647 w 1004"/>
              <a:gd name="T5" fmla="*/ 2147483647 h 639"/>
              <a:gd name="T6" fmla="*/ 2147483647 w 1004"/>
              <a:gd name="T7" fmla="*/ 2147483647 h 639"/>
              <a:gd name="T8" fmla="*/ 2147483647 w 1004"/>
              <a:gd name="T9" fmla="*/ 2147483647 h 639"/>
              <a:gd name="T10" fmla="*/ 2147483647 w 1004"/>
              <a:gd name="T11" fmla="*/ 2147483647 h 639"/>
              <a:gd name="T12" fmla="*/ 2147483647 w 1004"/>
              <a:gd name="T13" fmla="*/ 2147483647 h 639"/>
              <a:gd name="T14" fmla="*/ 2147483647 w 1004"/>
              <a:gd name="T15" fmla="*/ 2147483647 h 639"/>
              <a:gd name="T16" fmla="*/ 2147483647 w 1004"/>
              <a:gd name="T17" fmla="*/ 2147483647 h 639"/>
              <a:gd name="T18" fmla="*/ 2147483647 w 1004"/>
              <a:gd name="T19" fmla="*/ 2147483647 h 639"/>
              <a:gd name="T20" fmla="*/ 2147483647 w 1004"/>
              <a:gd name="T21" fmla="*/ 2147483647 h 639"/>
              <a:gd name="T22" fmla="*/ 2147483647 w 1004"/>
              <a:gd name="T23" fmla="*/ 2147483647 h 639"/>
              <a:gd name="T24" fmla="*/ 2147483647 w 1004"/>
              <a:gd name="T25" fmla="*/ 2147483647 h 639"/>
              <a:gd name="T26" fmla="*/ 2147483647 w 1004"/>
              <a:gd name="T27" fmla="*/ 2147483647 h 639"/>
              <a:gd name="T28" fmla="*/ 2147483647 w 1004"/>
              <a:gd name="T29" fmla="*/ 2147483647 h 639"/>
              <a:gd name="T30" fmla="*/ 2147483647 w 1004"/>
              <a:gd name="T31" fmla="*/ 2147483647 h 639"/>
              <a:gd name="T32" fmla="*/ 2147483647 w 1004"/>
              <a:gd name="T33" fmla="*/ 2147483647 h 639"/>
              <a:gd name="T34" fmla="*/ 2147483647 w 1004"/>
              <a:gd name="T35" fmla="*/ 2147483647 h 639"/>
              <a:gd name="T36" fmla="*/ 2147483647 w 1004"/>
              <a:gd name="T37" fmla="*/ 2147483647 h 639"/>
              <a:gd name="T38" fmla="*/ 2147483647 w 1004"/>
              <a:gd name="T39" fmla="*/ 2147483647 h 639"/>
              <a:gd name="T40" fmla="*/ 2147483647 w 1004"/>
              <a:gd name="T41" fmla="*/ 2147483647 h 639"/>
              <a:gd name="T42" fmla="*/ 2147483647 w 1004"/>
              <a:gd name="T43" fmla="*/ 2147483647 h 639"/>
              <a:gd name="T44" fmla="*/ 2147483647 w 1004"/>
              <a:gd name="T45" fmla="*/ 2147483647 h 639"/>
              <a:gd name="T46" fmla="*/ 2147483647 w 1004"/>
              <a:gd name="T47" fmla="*/ 2147483647 h 639"/>
              <a:gd name="T48" fmla="*/ 2147483647 w 1004"/>
              <a:gd name="T49" fmla="*/ 0 h 639"/>
              <a:gd name="T50" fmla="*/ 0 w 1004"/>
              <a:gd name="T51" fmla="*/ 2147483647 h 639"/>
              <a:gd name="T52" fmla="*/ 2147483647 w 1004"/>
              <a:gd name="T53" fmla="*/ 2147483647 h 639"/>
              <a:gd name="T54" fmla="*/ 2147483647 w 1004"/>
              <a:gd name="T55" fmla="*/ 2147483647 h 6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4"/>
              <a:gd name="T85" fmla="*/ 0 h 639"/>
              <a:gd name="T86" fmla="*/ 1004 w 1004"/>
              <a:gd name="T87" fmla="*/ 639 h 6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4" h="639">
                <a:moveTo>
                  <a:pt x="17" y="163"/>
                </a:moveTo>
                <a:lnTo>
                  <a:pt x="19" y="189"/>
                </a:lnTo>
                <a:lnTo>
                  <a:pt x="10" y="194"/>
                </a:lnTo>
                <a:lnTo>
                  <a:pt x="39" y="222"/>
                </a:lnTo>
                <a:lnTo>
                  <a:pt x="70" y="299"/>
                </a:lnTo>
                <a:lnTo>
                  <a:pt x="80" y="368"/>
                </a:lnTo>
                <a:lnTo>
                  <a:pt x="85" y="404"/>
                </a:lnTo>
                <a:lnTo>
                  <a:pt x="63" y="439"/>
                </a:lnTo>
                <a:lnTo>
                  <a:pt x="79" y="455"/>
                </a:lnTo>
                <a:lnTo>
                  <a:pt x="120" y="432"/>
                </a:lnTo>
                <a:lnTo>
                  <a:pt x="147" y="553"/>
                </a:lnTo>
                <a:lnTo>
                  <a:pt x="166" y="558"/>
                </a:lnTo>
                <a:lnTo>
                  <a:pt x="169" y="593"/>
                </a:lnTo>
                <a:lnTo>
                  <a:pt x="183" y="611"/>
                </a:lnTo>
                <a:lnTo>
                  <a:pt x="222" y="607"/>
                </a:lnTo>
                <a:lnTo>
                  <a:pt x="304" y="609"/>
                </a:lnTo>
                <a:lnTo>
                  <a:pt x="340" y="625"/>
                </a:lnTo>
                <a:lnTo>
                  <a:pt x="350" y="562"/>
                </a:lnTo>
                <a:lnTo>
                  <a:pt x="623" y="604"/>
                </a:lnTo>
                <a:lnTo>
                  <a:pt x="958" y="639"/>
                </a:lnTo>
                <a:lnTo>
                  <a:pt x="970" y="523"/>
                </a:lnTo>
                <a:lnTo>
                  <a:pt x="1004" y="151"/>
                </a:lnTo>
                <a:lnTo>
                  <a:pt x="558" y="98"/>
                </a:lnTo>
                <a:lnTo>
                  <a:pt x="338" y="61"/>
                </a:lnTo>
                <a:lnTo>
                  <a:pt x="26" y="0"/>
                </a:lnTo>
                <a:lnTo>
                  <a:pt x="0" y="121"/>
                </a:lnTo>
                <a:lnTo>
                  <a:pt x="17" y="163"/>
                </a:lnTo>
                <a:close/>
              </a:path>
            </a:pathLst>
          </a:custGeom>
          <a:solidFill>
            <a:srgbClr val="CC0099"/>
          </a:solidFill>
          <a:ln w="9525">
            <a:solidFill>
              <a:schemeClr val="bg2"/>
            </a:solidFill>
            <a:round/>
            <a:headEnd/>
            <a:tailEnd/>
          </a:ln>
        </p:spPr>
        <p:txBody>
          <a:bodyPr/>
          <a:lstStyle/>
          <a:p>
            <a:endParaRPr lang="en-US">
              <a:solidFill>
                <a:srgbClr val="D60093"/>
              </a:solidFill>
            </a:endParaRPr>
          </a:p>
        </p:txBody>
      </p:sp>
      <p:sp>
        <p:nvSpPr>
          <p:cNvPr id="269" name="Text Box 114"/>
          <p:cNvSpPr txBox="1">
            <a:spLocks noChangeArrowheads="1"/>
          </p:cNvSpPr>
          <p:nvPr/>
        </p:nvSpPr>
        <p:spPr bwMode="auto">
          <a:xfrm>
            <a:off x="5961063" y="845344"/>
            <a:ext cx="2514600" cy="369332"/>
          </a:xfrm>
          <a:prstGeom prst="rect">
            <a:avLst/>
          </a:prstGeom>
          <a:noFill/>
          <a:ln w="15875" cap="rnd">
            <a:noFill/>
            <a:miter lim="800000"/>
            <a:headEnd/>
            <a:tailEnd/>
          </a:ln>
        </p:spPr>
        <p:txBody>
          <a:bodyPr wrap="square">
            <a:spAutoFit/>
          </a:bodyPr>
          <a:lstStyle/>
          <a:p>
            <a:pPr>
              <a:spcBef>
                <a:spcPct val="50000"/>
              </a:spcBef>
            </a:pPr>
            <a:r>
              <a:rPr lang="en-US" b="1" i="1" dirty="0">
                <a:solidFill>
                  <a:schemeClr val="bg1"/>
                </a:solidFill>
                <a:latin typeface="Times New Roman" pitchFamily="18" charset="0"/>
              </a:rPr>
              <a:t>*As of </a:t>
            </a:r>
            <a:r>
              <a:rPr lang="en-US" b="1" i="1" dirty="0" smtClean="0">
                <a:solidFill>
                  <a:schemeClr val="bg1"/>
                </a:solidFill>
                <a:latin typeface="Times New Roman" pitchFamily="18" charset="0"/>
              </a:rPr>
              <a:t>June 2018</a:t>
            </a:r>
            <a:endParaRPr lang="en-US" b="1" i="1" dirty="0">
              <a:solidFill>
                <a:schemeClr val="bg1"/>
              </a:solidFill>
              <a:latin typeface="Times New Roman" pitchFamily="18" charset="0"/>
            </a:endParaRPr>
          </a:p>
        </p:txBody>
      </p:sp>
      <p:sp>
        <p:nvSpPr>
          <p:cNvPr id="270" name="Rectangle 117"/>
          <p:cNvSpPr>
            <a:spLocks noChangeArrowheads="1"/>
          </p:cNvSpPr>
          <p:nvPr/>
        </p:nvSpPr>
        <p:spPr bwMode="auto">
          <a:xfrm>
            <a:off x="990599" y="5181600"/>
            <a:ext cx="1939925" cy="307777"/>
          </a:xfrm>
          <a:prstGeom prst="rect">
            <a:avLst/>
          </a:prstGeom>
          <a:noFill/>
          <a:ln w="12700" cap="sq">
            <a:noFill/>
            <a:miter lim="800000"/>
            <a:headEnd type="none" w="sm" len="sm"/>
            <a:tailEnd type="none" w="sm" len="sm"/>
          </a:ln>
          <a:effectLst/>
        </p:spPr>
        <p:txBody>
          <a:bodyPr wrap="square">
            <a:spAutoFit/>
          </a:bodyPr>
          <a:lstStyle/>
          <a:p>
            <a:pPr algn="l">
              <a:spcBef>
                <a:spcPct val="50000"/>
              </a:spcBef>
              <a:defRPr/>
            </a:pPr>
            <a:r>
              <a:rPr lang="en-US" sz="1400" b="1" dirty="0" smtClean="0">
                <a:solidFill>
                  <a:schemeClr val="bg1"/>
                </a:solidFill>
                <a:effectLst>
                  <a:outerShdw blurRad="38100" dist="38100" dir="2700000" algn="tl">
                    <a:srgbClr val="FFFFFF"/>
                  </a:outerShdw>
                </a:effectLst>
                <a:latin typeface="Times New Roman" pitchFamily="18" charset="0"/>
              </a:rPr>
              <a:t>Mature Programs (2)</a:t>
            </a:r>
            <a:endParaRPr lang="en-US" sz="1400" b="1" dirty="0">
              <a:solidFill>
                <a:schemeClr val="bg1"/>
              </a:solidFill>
              <a:effectLst>
                <a:outerShdw blurRad="38100" dist="38100" dir="2700000" algn="tl">
                  <a:srgbClr val="FFFFFF"/>
                </a:outerShdw>
              </a:effectLst>
              <a:latin typeface="Times New Roman" pitchFamily="18" charset="0"/>
            </a:endParaRPr>
          </a:p>
        </p:txBody>
      </p:sp>
      <p:sp>
        <p:nvSpPr>
          <p:cNvPr id="271" name="Rectangle 116"/>
          <p:cNvSpPr>
            <a:spLocks noChangeArrowheads="1"/>
          </p:cNvSpPr>
          <p:nvPr/>
        </p:nvSpPr>
        <p:spPr bwMode="auto">
          <a:xfrm>
            <a:off x="152400" y="5257800"/>
            <a:ext cx="838200" cy="171450"/>
          </a:xfrm>
          <a:prstGeom prst="rect">
            <a:avLst/>
          </a:prstGeom>
          <a:solidFill>
            <a:srgbClr val="993366"/>
          </a:solidFill>
          <a:ln w="9525">
            <a:solidFill>
              <a:schemeClr val="bg2"/>
            </a:solidFill>
            <a:miter lim="800000"/>
            <a:headEnd/>
            <a:tailEnd/>
          </a:ln>
        </p:spPr>
        <p:txBody>
          <a:bodyPr wrap="none" anchor="ctr"/>
          <a:lstStyle/>
          <a:p>
            <a:pPr>
              <a:spcBef>
                <a:spcPct val="20000"/>
              </a:spcBef>
              <a:buFontTx/>
              <a:buChar char="•"/>
            </a:pPr>
            <a:endParaRPr lang="en-US" sz="2800"/>
          </a:p>
        </p:txBody>
      </p:sp>
      <p:sp>
        <p:nvSpPr>
          <p:cNvPr id="272" name="Rectangle 118"/>
          <p:cNvSpPr>
            <a:spLocks noChangeArrowheads="1"/>
          </p:cNvSpPr>
          <p:nvPr/>
        </p:nvSpPr>
        <p:spPr bwMode="auto">
          <a:xfrm>
            <a:off x="3962400" y="6172200"/>
            <a:ext cx="838200" cy="173736"/>
          </a:xfrm>
          <a:prstGeom prst="rect">
            <a:avLst/>
          </a:prstGeom>
          <a:solidFill>
            <a:schemeClr val="tx2">
              <a:lumMod val="75000"/>
            </a:schemeClr>
          </a:solidFill>
          <a:ln w="9525">
            <a:solidFill>
              <a:schemeClr val="bg2"/>
            </a:solidFill>
            <a:miter lim="800000"/>
            <a:headEnd/>
            <a:tailEnd/>
          </a:ln>
        </p:spPr>
        <p:txBody>
          <a:bodyPr wrap="none" anchor="ctr"/>
          <a:lstStyle/>
          <a:p>
            <a:pPr>
              <a:spcBef>
                <a:spcPct val="20000"/>
              </a:spcBef>
              <a:buFontTx/>
              <a:buChar char="•"/>
            </a:pPr>
            <a:endParaRPr lang="en-US" sz="2800" dirty="0"/>
          </a:p>
        </p:txBody>
      </p:sp>
      <p:sp>
        <p:nvSpPr>
          <p:cNvPr id="278" name="Freeform 85"/>
          <p:cNvSpPr>
            <a:spLocks/>
          </p:cNvSpPr>
          <p:nvPr/>
        </p:nvSpPr>
        <p:spPr bwMode="auto">
          <a:xfrm>
            <a:off x="5427663" y="2617788"/>
            <a:ext cx="612775" cy="1100137"/>
          </a:xfrm>
          <a:custGeom>
            <a:avLst/>
            <a:gdLst>
              <a:gd name="T0" fmla="*/ 2147483647 w 386"/>
              <a:gd name="T1" fmla="*/ 2147483647 h 693"/>
              <a:gd name="T2" fmla="*/ 2147483647 w 386"/>
              <a:gd name="T3" fmla="*/ 2147483647 h 693"/>
              <a:gd name="T4" fmla="*/ 2147483647 w 386"/>
              <a:gd name="T5" fmla="*/ 2147483647 h 693"/>
              <a:gd name="T6" fmla="*/ 2147483647 w 386"/>
              <a:gd name="T7" fmla="*/ 2147483647 h 693"/>
              <a:gd name="T8" fmla="*/ 2147483647 w 386"/>
              <a:gd name="T9" fmla="*/ 2147483647 h 693"/>
              <a:gd name="T10" fmla="*/ 2147483647 w 386"/>
              <a:gd name="T11" fmla="*/ 2147483647 h 693"/>
              <a:gd name="T12" fmla="*/ 2147483647 w 386"/>
              <a:gd name="T13" fmla="*/ 0 h 693"/>
              <a:gd name="T14" fmla="*/ 2147483647 w 386"/>
              <a:gd name="T15" fmla="*/ 2147483647 h 693"/>
              <a:gd name="T16" fmla="*/ 2147483647 w 386"/>
              <a:gd name="T17" fmla="*/ 2147483647 h 693"/>
              <a:gd name="T18" fmla="*/ 2147483647 w 386"/>
              <a:gd name="T19" fmla="*/ 2147483647 h 693"/>
              <a:gd name="T20" fmla="*/ 2147483647 w 386"/>
              <a:gd name="T21" fmla="*/ 2147483647 h 693"/>
              <a:gd name="T22" fmla="*/ 2147483647 w 386"/>
              <a:gd name="T23" fmla="*/ 2147483647 h 693"/>
              <a:gd name="T24" fmla="*/ 2147483647 w 386"/>
              <a:gd name="T25" fmla="*/ 2147483647 h 693"/>
              <a:gd name="T26" fmla="*/ 2147483647 w 386"/>
              <a:gd name="T27" fmla="*/ 2147483647 h 693"/>
              <a:gd name="T28" fmla="*/ 2147483647 w 386"/>
              <a:gd name="T29" fmla="*/ 2147483647 h 693"/>
              <a:gd name="T30" fmla="*/ 2147483647 w 386"/>
              <a:gd name="T31" fmla="*/ 2147483647 h 693"/>
              <a:gd name="T32" fmla="*/ 2147483647 w 386"/>
              <a:gd name="T33" fmla="*/ 2147483647 h 693"/>
              <a:gd name="T34" fmla="*/ 2147483647 w 386"/>
              <a:gd name="T35" fmla="*/ 2147483647 h 693"/>
              <a:gd name="T36" fmla="*/ 2147483647 w 386"/>
              <a:gd name="T37" fmla="*/ 2147483647 h 693"/>
              <a:gd name="T38" fmla="*/ 2147483647 w 386"/>
              <a:gd name="T39" fmla="*/ 2147483647 h 693"/>
              <a:gd name="T40" fmla="*/ 2147483647 w 386"/>
              <a:gd name="T41" fmla="*/ 2147483647 h 693"/>
              <a:gd name="T42" fmla="*/ 2147483647 w 386"/>
              <a:gd name="T43" fmla="*/ 2147483647 h 693"/>
              <a:gd name="T44" fmla="*/ 2147483647 w 386"/>
              <a:gd name="T45" fmla="*/ 2147483647 h 693"/>
              <a:gd name="T46" fmla="*/ 2147483647 w 386"/>
              <a:gd name="T47" fmla="*/ 2147483647 h 693"/>
              <a:gd name="T48" fmla="*/ 2147483647 w 386"/>
              <a:gd name="T49" fmla="*/ 2147483647 h 693"/>
              <a:gd name="T50" fmla="*/ 2147483647 w 386"/>
              <a:gd name="T51" fmla="*/ 2147483647 h 693"/>
              <a:gd name="T52" fmla="*/ 2147483647 w 386"/>
              <a:gd name="T53" fmla="*/ 2147483647 h 693"/>
              <a:gd name="T54" fmla="*/ 2147483647 w 386"/>
              <a:gd name="T55" fmla="*/ 2147483647 h 693"/>
              <a:gd name="T56" fmla="*/ 2147483647 w 386"/>
              <a:gd name="T57" fmla="*/ 2147483647 h 693"/>
              <a:gd name="T58" fmla="*/ 2147483647 w 386"/>
              <a:gd name="T59" fmla="*/ 2147483647 h 693"/>
              <a:gd name="T60" fmla="*/ 2147483647 w 386"/>
              <a:gd name="T61" fmla="*/ 2147483647 h 693"/>
              <a:gd name="T62" fmla="*/ 2147483647 w 386"/>
              <a:gd name="T63" fmla="*/ 2147483647 h 693"/>
              <a:gd name="T64" fmla="*/ 0 w 386"/>
              <a:gd name="T65" fmla="*/ 2147483647 h 693"/>
              <a:gd name="T66" fmla="*/ 2147483647 w 386"/>
              <a:gd name="T67" fmla="*/ 2147483647 h 693"/>
              <a:gd name="T68" fmla="*/ 2147483647 w 386"/>
              <a:gd name="T69" fmla="*/ 2147483647 h 6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6"/>
              <a:gd name="T106" fmla="*/ 0 h 693"/>
              <a:gd name="T107" fmla="*/ 386 w 386"/>
              <a:gd name="T108" fmla="*/ 693 h 6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6" h="693">
                <a:moveTo>
                  <a:pt x="7" y="284"/>
                </a:moveTo>
                <a:lnTo>
                  <a:pt x="46" y="196"/>
                </a:lnTo>
                <a:lnTo>
                  <a:pt x="34" y="163"/>
                </a:lnTo>
                <a:lnTo>
                  <a:pt x="101" y="111"/>
                </a:lnTo>
                <a:lnTo>
                  <a:pt x="113" y="72"/>
                </a:lnTo>
                <a:lnTo>
                  <a:pt x="65" y="16"/>
                </a:lnTo>
                <a:lnTo>
                  <a:pt x="323" y="0"/>
                </a:lnTo>
                <a:lnTo>
                  <a:pt x="329" y="41"/>
                </a:lnTo>
                <a:lnTo>
                  <a:pt x="355" y="93"/>
                </a:lnTo>
                <a:lnTo>
                  <a:pt x="377" y="357"/>
                </a:lnTo>
                <a:lnTo>
                  <a:pt x="372" y="412"/>
                </a:lnTo>
                <a:lnTo>
                  <a:pt x="386" y="443"/>
                </a:lnTo>
                <a:lnTo>
                  <a:pt x="370" y="503"/>
                </a:lnTo>
                <a:lnTo>
                  <a:pt x="350" y="529"/>
                </a:lnTo>
                <a:lnTo>
                  <a:pt x="340" y="573"/>
                </a:lnTo>
                <a:lnTo>
                  <a:pt x="352" y="587"/>
                </a:lnTo>
                <a:lnTo>
                  <a:pt x="341" y="611"/>
                </a:lnTo>
                <a:lnTo>
                  <a:pt x="346" y="620"/>
                </a:lnTo>
                <a:lnTo>
                  <a:pt x="316" y="632"/>
                </a:lnTo>
                <a:lnTo>
                  <a:pt x="309" y="676"/>
                </a:lnTo>
                <a:lnTo>
                  <a:pt x="265" y="662"/>
                </a:lnTo>
                <a:lnTo>
                  <a:pt x="242" y="693"/>
                </a:lnTo>
                <a:lnTo>
                  <a:pt x="229" y="690"/>
                </a:lnTo>
                <a:lnTo>
                  <a:pt x="213" y="662"/>
                </a:lnTo>
                <a:lnTo>
                  <a:pt x="189" y="594"/>
                </a:lnTo>
                <a:lnTo>
                  <a:pt x="131" y="559"/>
                </a:lnTo>
                <a:lnTo>
                  <a:pt x="119" y="524"/>
                </a:lnTo>
                <a:lnTo>
                  <a:pt x="138" y="469"/>
                </a:lnTo>
                <a:lnTo>
                  <a:pt x="123" y="459"/>
                </a:lnTo>
                <a:lnTo>
                  <a:pt x="85" y="459"/>
                </a:lnTo>
                <a:lnTo>
                  <a:pt x="77" y="426"/>
                </a:lnTo>
                <a:lnTo>
                  <a:pt x="15" y="359"/>
                </a:lnTo>
                <a:lnTo>
                  <a:pt x="0" y="305"/>
                </a:lnTo>
                <a:lnTo>
                  <a:pt x="7" y="284"/>
                </a:lnTo>
                <a:close/>
              </a:path>
            </a:pathLst>
          </a:custGeom>
          <a:solidFill>
            <a:srgbClr val="FF99CC"/>
          </a:solidFill>
          <a:ln w="9525">
            <a:solidFill>
              <a:schemeClr val="bg2"/>
            </a:solidFill>
            <a:round/>
            <a:headEnd/>
            <a:tailEnd/>
          </a:ln>
        </p:spPr>
        <p:txBody>
          <a:bodyPr/>
          <a:lstStyle/>
          <a:p>
            <a:endParaRPr lang="en-US"/>
          </a:p>
        </p:txBody>
      </p:sp>
      <p:sp>
        <p:nvSpPr>
          <p:cNvPr id="279" name="Freeform 124"/>
          <p:cNvSpPr>
            <a:spLocks/>
          </p:cNvSpPr>
          <p:nvPr/>
        </p:nvSpPr>
        <p:spPr bwMode="auto">
          <a:xfrm rot="-3088485">
            <a:off x="5704223" y="1679410"/>
            <a:ext cx="237401" cy="476496"/>
          </a:xfrm>
          <a:custGeom>
            <a:avLst/>
            <a:gdLst>
              <a:gd name="T0" fmla="*/ 0 w 197"/>
              <a:gd name="T1" fmla="*/ 0 h 194"/>
              <a:gd name="T2" fmla="*/ 2147483647 w 197"/>
              <a:gd name="T3" fmla="*/ 2147483647 h 194"/>
              <a:gd name="T4" fmla="*/ 2147483647 w 197"/>
              <a:gd name="T5" fmla="*/ 2147483647 h 194"/>
              <a:gd name="T6" fmla="*/ 2147483647 w 197"/>
              <a:gd name="T7" fmla="*/ 2147483647 h 194"/>
              <a:gd name="T8" fmla="*/ 2147483647 w 197"/>
              <a:gd name="T9" fmla="*/ 2147483647 h 194"/>
              <a:gd name="T10" fmla="*/ 2147483647 w 197"/>
              <a:gd name="T11" fmla="*/ 2147483647 h 194"/>
              <a:gd name="T12" fmla="*/ 2147483647 w 197"/>
              <a:gd name="T13" fmla="*/ 2147483647 h 194"/>
              <a:gd name="T14" fmla="*/ 2147483647 w 197"/>
              <a:gd name="T15" fmla="*/ 2147483647 h 194"/>
              <a:gd name="T16" fmla="*/ 2147483647 w 197"/>
              <a:gd name="T17" fmla="*/ 2147483647 h 194"/>
              <a:gd name="T18" fmla="*/ 2147483647 w 197"/>
              <a:gd name="T19" fmla="*/ 2147483647 h 194"/>
              <a:gd name="T20" fmla="*/ 2147483647 w 197"/>
              <a:gd name="T21" fmla="*/ 2147483647 h 194"/>
              <a:gd name="T22" fmla="*/ 2147483647 w 197"/>
              <a:gd name="T23" fmla="*/ 2147483647 h 194"/>
              <a:gd name="T24" fmla="*/ 2147483647 w 197"/>
              <a:gd name="T25" fmla="*/ 2147483647 h 194"/>
              <a:gd name="T26" fmla="*/ 0 w 197"/>
              <a:gd name="T27" fmla="*/ 0 h 1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94"/>
              <a:gd name="T44" fmla="*/ 197 w 197"/>
              <a:gd name="T45" fmla="*/ 194 h 1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94">
                <a:moveTo>
                  <a:pt x="0" y="0"/>
                </a:moveTo>
                <a:cubicBezTo>
                  <a:pt x="2" y="33"/>
                  <a:pt x="4" y="44"/>
                  <a:pt x="8" y="74"/>
                </a:cubicBezTo>
                <a:cubicBezTo>
                  <a:pt x="9" y="84"/>
                  <a:pt x="16" y="102"/>
                  <a:pt x="16" y="102"/>
                </a:cubicBezTo>
                <a:cubicBezTo>
                  <a:pt x="17" y="115"/>
                  <a:pt x="19" y="127"/>
                  <a:pt x="20" y="140"/>
                </a:cubicBezTo>
                <a:cubicBezTo>
                  <a:pt x="20" y="144"/>
                  <a:pt x="24" y="152"/>
                  <a:pt x="24" y="152"/>
                </a:cubicBezTo>
                <a:cubicBezTo>
                  <a:pt x="27" y="194"/>
                  <a:pt x="35" y="180"/>
                  <a:pt x="76" y="178"/>
                </a:cubicBezTo>
                <a:cubicBezTo>
                  <a:pt x="95" y="172"/>
                  <a:pt x="84" y="174"/>
                  <a:pt x="110" y="172"/>
                </a:cubicBezTo>
                <a:cubicBezTo>
                  <a:pt x="120" y="169"/>
                  <a:pt x="127" y="164"/>
                  <a:pt x="136" y="158"/>
                </a:cubicBezTo>
                <a:cubicBezTo>
                  <a:pt x="146" y="152"/>
                  <a:pt x="171" y="144"/>
                  <a:pt x="182" y="142"/>
                </a:cubicBezTo>
                <a:cubicBezTo>
                  <a:pt x="197" y="119"/>
                  <a:pt x="165" y="75"/>
                  <a:pt x="146" y="62"/>
                </a:cubicBezTo>
                <a:cubicBezTo>
                  <a:pt x="122" y="63"/>
                  <a:pt x="97" y="70"/>
                  <a:pt x="74" y="62"/>
                </a:cubicBezTo>
                <a:cubicBezTo>
                  <a:pt x="65" y="59"/>
                  <a:pt x="59" y="51"/>
                  <a:pt x="50" y="48"/>
                </a:cubicBezTo>
                <a:cubicBezTo>
                  <a:pt x="43" y="38"/>
                  <a:pt x="31" y="23"/>
                  <a:pt x="20" y="16"/>
                </a:cubicBezTo>
                <a:cubicBezTo>
                  <a:pt x="14" y="7"/>
                  <a:pt x="6" y="9"/>
                  <a:pt x="0" y="0"/>
                </a:cubicBezTo>
                <a:close/>
              </a:path>
            </a:pathLst>
          </a:custGeom>
          <a:solidFill>
            <a:srgbClr val="FF99CC"/>
          </a:solidFill>
          <a:ln w="12700" cap="sq">
            <a:solidFill>
              <a:srgbClr val="FF99CC"/>
            </a:solidFill>
            <a:round/>
            <a:headEnd type="none" w="sm" len="sm"/>
            <a:tailEnd type="none" w="sm" len="sm"/>
          </a:ln>
        </p:spPr>
        <p:txBody>
          <a:bodyPr vert="eaVert" wrap="none"/>
          <a:lstStyle/>
          <a:p>
            <a:endParaRPr lang="en-US"/>
          </a:p>
        </p:txBody>
      </p:sp>
      <p:sp>
        <p:nvSpPr>
          <p:cNvPr id="284" name="Freeform 79"/>
          <p:cNvSpPr>
            <a:spLocks/>
          </p:cNvSpPr>
          <p:nvPr/>
        </p:nvSpPr>
        <p:spPr bwMode="auto">
          <a:xfrm>
            <a:off x="4678363" y="2454275"/>
            <a:ext cx="928687" cy="614363"/>
          </a:xfrm>
          <a:custGeom>
            <a:avLst/>
            <a:gdLst>
              <a:gd name="T0" fmla="*/ 2147483647 w 586"/>
              <a:gd name="T1" fmla="*/ 2147483647 h 387"/>
              <a:gd name="T2" fmla="*/ 2147483647 w 586"/>
              <a:gd name="T3" fmla="*/ 2147483647 h 387"/>
              <a:gd name="T4" fmla="*/ 2147483647 w 586"/>
              <a:gd name="T5" fmla="*/ 2147483647 h 387"/>
              <a:gd name="T6" fmla="*/ 2147483647 w 586"/>
              <a:gd name="T7" fmla="*/ 2147483647 h 387"/>
              <a:gd name="T8" fmla="*/ 2147483647 w 586"/>
              <a:gd name="T9" fmla="*/ 2147483647 h 387"/>
              <a:gd name="T10" fmla="*/ 2147483647 w 586"/>
              <a:gd name="T11" fmla="*/ 2147483647 h 387"/>
              <a:gd name="T12" fmla="*/ 2147483647 w 586"/>
              <a:gd name="T13" fmla="*/ 2147483647 h 387"/>
              <a:gd name="T14" fmla="*/ 2147483647 w 586"/>
              <a:gd name="T15" fmla="*/ 2147483647 h 387"/>
              <a:gd name="T16" fmla="*/ 2147483647 w 586"/>
              <a:gd name="T17" fmla="*/ 2147483647 h 387"/>
              <a:gd name="T18" fmla="*/ 2147483647 w 586"/>
              <a:gd name="T19" fmla="*/ 2147483647 h 387"/>
              <a:gd name="T20" fmla="*/ 2147483647 w 586"/>
              <a:gd name="T21" fmla="*/ 2147483647 h 387"/>
              <a:gd name="T22" fmla="*/ 2147483647 w 586"/>
              <a:gd name="T23" fmla="*/ 2147483647 h 387"/>
              <a:gd name="T24" fmla="*/ 2147483647 w 586"/>
              <a:gd name="T25" fmla="*/ 2147483647 h 387"/>
              <a:gd name="T26" fmla="*/ 2147483647 w 586"/>
              <a:gd name="T27" fmla="*/ 2147483647 h 387"/>
              <a:gd name="T28" fmla="*/ 2147483647 w 586"/>
              <a:gd name="T29" fmla="*/ 2147483647 h 387"/>
              <a:gd name="T30" fmla="*/ 2147483647 w 586"/>
              <a:gd name="T31" fmla="*/ 2147483647 h 387"/>
              <a:gd name="T32" fmla="*/ 2147483647 w 586"/>
              <a:gd name="T33" fmla="*/ 2147483647 h 387"/>
              <a:gd name="T34" fmla="*/ 2147483647 w 586"/>
              <a:gd name="T35" fmla="*/ 2147483647 h 387"/>
              <a:gd name="T36" fmla="*/ 2147483647 w 586"/>
              <a:gd name="T37" fmla="*/ 0 h 387"/>
              <a:gd name="T38" fmla="*/ 2147483647 w 586"/>
              <a:gd name="T39" fmla="*/ 2147483647 h 387"/>
              <a:gd name="T40" fmla="*/ 0 w 586"/>
              <a:gd name="T41" fmla="*/ 2147483647 h 387"/>
              <a:gd name="T42" fmla="*/ 2147483647 w 586"/>
              <a:gd name="T43" fmla="*/ 2147483647 h 387"/>
              <a:gd name="T44" fmla="*/ 2147483647 w 586"/>
              <a:gd name="T45" fmla="*/ 2147483647 h 3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6"/>
              <a:gd name="T70" fmla="*/ 0 h 387"/>
              <a:gd name="T71" fmla="*/ 586 w 586"/>
              <a:gd name="T72" fmla="*/ 387 h 3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6" h="387">
                <a:moveTo>
                  <a:pt x="2" y="37"/>
                </a:moveTo>
                <a:lnTo>
                  <a:pt x="12" y="60"/>
                </a:lnTo>
                <a:lnTo>
                  <a:pt x="5" y="81"/>
                </a:lnTo>
                <a:lnTo>
                  <a:pt x="12" y="135"/>
                </a:lnTo>
                <a:lnTo>
                  <a:pt x="39" y="212"/>
                </a:lnTo>
                <a:lnTo>
                  <a:pt x="39" y="235"/>
                </a:lnTo>
                <a:lnTo>
                  <a:pt x="58" y="271"/>
                </a:lnTo>
                <a:lnTo>
                  <a:pt x="67" y="329"/>
                </a:lnTo>
                <a:lnTo>
                  <a:pt x="62" y="347"/>
                </a:lnTo>
                <a:lnTo>
                  <a:pt x="74" y="366"/>
                </a:lnTo>
                <a:lnTo>
                  <a:pt x="452" y="357"/>
                </a:lnTo>
                <a:lnTo>
                  <a:pt x="480" y="387"/>
                </a:lnTo>
                <a:lnTo>
                  <a:pt x="519" y="299"/>
                </a:lnTo>
                <a:lnTo>
                  <a:pt x="507" y="266"/>
                </a:lnTo>
                <a:lnTo>
                  <a:pt x="574" y="214"/>
                </a:lnTo>
                <a:lnTo>
                  <a:pt x="586" y="175"/>
                </a:lnTo>
                <a:lnTo>
                  <a:pt x="538" y="119"/>
                </a:lnTo>
                <a:lnTo>
                  <a:pt x="490" y="62"/>
                </a:lnTo>
                <a:lnTo>
                  <a:pt x="480" y="0"/>
                </a:lnTo>
                <a:lnTo>
                  <a:pt x="14" y="9"/>
                </a:lnTo>
                <a:lnTo>
                  <a:pt x="0" y="7"/>
                </a:lnTo>
                <a:lnTo>
                  <a:pt x="2" y="37"/>
                </a:lnTo>
                <a:close/>
              </a:path>
            </a:pathLst>
          </a:custGeom>
          <a:solidFill>
            <a:srgbClr val="CC0099"/>
          </a:solidFill>
          <a:ln w="9525">
            <a:solidFill>
              <a:schemeClr val="bg2"/>
            </a:solidFill>
            <a:round/>
            <a:headEnd/>
            <a:tailEnd/>
          </a:ln>
        </p:spPr>
        <p:txBody>
          <a:bodyPr/>
          <a:lstStyle/>
          <a:p>
            <a:endParaRPr lang="en-US"/>
          </a:p>
        </p:txBody>
      </p:sp>
      <p:sp>
        <p:nvSpPr>
          <p:cNvPr id="285" name="Freeform 78"/>
          <p:cNvSpPr>
            <a:spLocks/>
          </p:cNvSpPr>
          <p:nvPr/>
        </p:nvSpPr>
        <p:spPr bwMode="auto">
          <a:xfrm>
            <a:off x="4608513" y="1338263"/>
            <a:ext cx="1011237" cy="1130300"/>
          </a:xfrm>
          <a:custGeom>
            <a:avLst/>
            <a:gdLst>
              <a:gd name="T0" fmla="*/ 2147483647 w 638"/>
              <a:gd name="T1" fmla="*/ 2147483647 h 712"/>
              <a:gd name="T2" fmla="*/ 2147483647 w 638"/>
              <a:gd name="T3" fmla="*/ 2147483647 h 712"/>
              <a:gd name="T4" fmla="*/ 2147483647 w 638"/>
              <a:gd name="T5" fmla="*/ 2147483647 h 712"/>
              <a:gd name="T6" fmla="*/ 2147483647 w 638"/>
              <a:gd name="T7" fmla="*/ 2147483647 h 712"/>
              <a:gd name="T8" fmla="*/ 2147483647 w 638"/>
              <a:gd name="T9" fmla="*/ 2147483647 h 712"/>
              <a:gd name="T10" fmla="*/ 2147483647 w 638"/>
              <a:gd name="T11" fmla="*/ 2147483647 h 712"/>
              <a:gd name="T12" fmla="*/ 2147483647 w 638"/>
              <a:gd name="T13" fmla="*/ 2147483647 h 712"/>
              <a:gd name="T14" fmla="*/ 2147483647 w 638"/>
              <a:gd name="T15" fmla="*/ 2147483647 h 712"/>
              <a:gd name="T16" fmla="*/ 2147483647 w 638"/>
              <a:gd name="T17" fmla="*/ 2147483647 h 712"/>
              <a:gd name="T18" fmla="*/ 2147483647 w 638"/>
              <a:gd name="T19" fmla="*/ 2147483647 h 712"/>
              <a:gd name="T20" fmla="*/ 2147483647 w 638"/>
              <a:gd name="T21" fmla="*/ 2147483647 h 712"/>
              <a:gd name="T22" fmla="*/ 2147483647 w 638"/>
              <a:gd name="T23" fmla="*/ 2147483647 h 712"/>
              <a:gd name="T24" fmla="*/ 2147483647 w 638"/>
              <a:gd name="T25" fmla="*/ 2147483647 h 712"/>
              <a:gd name="T26" fmla="*/ 2147483647 w 638"/>
              <a:gd name="T27" fmla="*/ 2147483647 h 712"/>
              <a:gd name="T28" fmla="*/ 2147483647 w 638"/>
              <a:gd name="T29" fmla="*/ 2147483647 h 712"/>
              <a:gd name="T30" fmla="*/ 2147483647 w 638"/>
              <a:gd name="T31" fmla="*/ 2147483647 h 712"/>
              <a:gd name="T32" fmla="*/ 2147483647 w 638"/>
              <a:gd name="T33" fmla="*/ 2147483647 h 712"/>
              <a:gd name="T34" fmla="*/ 2147483647 w 638"/>
              <a:gd name="T35" fmla="*/ 2147483647 h 712"/>
              <a:gd name="T36" fmla="*/ 2147483647 w 638"/>
              <a:gd name="T37" fmla="*/ 2147483647 h 712"/>
              <a:gd name="T38" fmla="*/ 2147483647 w 638"/>
              <a:gd name="T39" fmla="*/ 2147483647 h 712"/>
              <a:gd name="T40" fmla="*/ 2147483647 w 638"/>
              <a:gd name="T41" fmla="*/ 2147483647 h 712"/>
              <a:gd name="T42" fmla="*/ 2147483647 w 638"/>
              <a:gd name="T43" fmla="*/ 2147483647 h 712"/>
              <a:gd name="T44" fmla="*/ 2147483647 w 638"/>
              <a:gd name="T45" fmla="*/ 2147483647 h 712"/>
              <a:gd name="T46" fmla="*/ 2147483647 w 638"/>
              <a:gd name="T47" fmla="*/ 2147483647 h 712"/>
              <a:gd name="T48" fmla="*/ 2147483647 w 638"/>
              <a:gd name="T49" fmla="*/ 2147483647 h 712"/>
              <a:gd name="T50" fmla="*/ 2147483647 w 638"/>
              <a:gd name="T51" fmla="*/ 2147483647 h 712"/>
              <a:gd name="T52" fmla="*/ 2147483647 w 638"/>
              <a:gd name="T53" fmla="*/ 2147483647 h 712"/>
              <a:gd name="T54" fmla="*/ 2147483647 w 638"/>
              <a:gd name="T55" fmla="*/ 0 h 712"/>
              <a:gd name="T56" fmla="*/ 2147483647 w 638"/>
              <a:gd name="T57" fmla="*/ 0 h 712"/>
              <a:gd name="T58" fmla="*/ 2147483647 w 638"/>
              <a:gd name="T59" fmla="*/ 2147483647 h 712"/>
              <a:gd name="T60" fmla="*/ 0 w 638"/>
              <a:gd name="T61" fmla="*/ 2147483647 h 712"/>
              <a:gd name="T62" fmla="*/ 2147483647 w 638"/>
              <a:gd name="T63" fmla="*/ 2147483647 h 712"/>
              <a:gd name="T64" fmla="*/ 2147483647 w 638"/>
              <a:gd name="T65" fmla="*/ 2147483647 h 7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8"/>
              <a:gd name="T100" fmla="*/ 0 h 712"/>
              <a:gd name="T101" fmla="*/ 638 w 638"/>
              <a:gd name="T102" fmla="*/ 712 h 7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8" h="712">
                <a:moveTo>
                  <a:pt x="3" y="135"/>
                </a:moveTo>
                <a:lnTo>
                  <a:pt x="29" y="219"/>
                </a:lnTo>
                <a:lnTo>
                  <a:pt x="32" y="324"/>
                </a:lnTo>
                <a:lnTo>
                  <a:pt x="49" y="409"/>
                </a:lnTo>
                <a:lnTo>
                  <a:pt x="27" y="453"/>
                </a:lnTo>
                <a:lnTo>
                  <a:pt x="59" y="485"/>
                </a:lnTo>
                <a:lnTo>
                  <a:pt x="58" y="712"/>
                </a:lnTo>
                <a:lnTo>
                  <a:pt x="524" y="703"/>
                </a:lnTo>
                <a:lnTo>
                  <a:pt x="517" y="658"/>
                </a:lnTo>
                <a:lnTo>
                  <a:pt x="466" y="619"/>
                </a:lnTo>
                <a:lnTo>
                  <a:pt x="442" y="591"/>
                </a:lnTo>
                <a:lnTo>
                  <a:pt x="379" y="551"/>
                </a:lnTo>
                <a:lnTo>
                  <a:pt x="380" y="486"/>
                </a:lnTo>
                <a:lnTo>
                  <a:pt x="367" y="443"/>
                </a:lnTo>
                <a:lnTo>
                  <a:pt x="418" y="380"/>
                </a:lnTo>
                <a:lnTo>
                  <a:pt x="415" y="317"/>
                </a:lnTo>
                <a:lnTo>
                  <a:pt x="500" y="252"/>
                </a:lnTo>
                <a:lnTo>
                  <a:pt x="520" y="215"/>
                </a:lnTo>
                <a:lnTo>
                  <a:pt x="638" y="152"/>
                </a:lnTo>
                <a:lnTo>
                  <a:pt x="585" y="129"/>
                </a:lnTo>
                <a:lnTo>
                  <a:pt x="539" y="135"/>
                </a:lnTo>
                <a:lnTo>
                  <a:pt x="529" y="117"/>
                </a:lnTo>
                <a:lnTo>
                  <a:pt x="444" y="115"/>
                </a:lnTo>
                <a:lnTo>
                  <a:pt x="387" y="98"/>
                </a:lnTo>
                <a:lnTo>
                  <a:pt x="269" y="86"/>
                </a:lnTo>
                <a:lnTo>
                  <a:pt x="252" y="65"/>
                </a:lnTo>
                <a:lnTo>
                  <a:pt x="205" y="45"/>
                </a:lnTo>
                <a:lnTo>
                  <a:pt x="196" y="0"/>
                </a:lnTo>
                <a:lnTo>
                  <a:pt x="167" y="0"/>
                </a:lnTo>
                <a:lnTo>
                  <a:pt x="167" y="33"/>
                </a:lnTo>
                <a:lnTo>
                  <a:pt x="0" y="33"/>
                </a:lnTo>
                <a:lnTo>
                  <a:pt x="3" y="135"/>
                </a:lnTo>
                <a:close/>
              </a:path>
            </a:pathLst>
          </a:custGeom>
          <a:solidFill>
            <a:srgbClr val="FF99CC"/>
          </a:solidFill>
          <a:ln w="9525">
            <a:solidFill>
              <a:schemeClr val="bg2"/>
            </a:solidFill>
            <a:round/>
            <a:headEnd/>
            <a:tailEnd/>
          </a:ln>
        </p:spPr>
        <p:txBody>
          <a:bodyPr/>
          <a:lstStyle/>
          <a:p>
            <a:endParaRPr lang="en-US"/>
          </a:p>
        </p:txBody>
      </p:sp>
      <p:sp>
        <p:nvSpPr>
          <p:cNvPr id="298" name="TextBox 297"/>
          <p:cNvSpPr txBox="1"/>
          <p:nvPr/>
        </p:nvSpPr>
        <p:spPr>
          <a:xfrm>
            <a:off x="3733800" y="762000"/>
            <a:ext cx="1752600" cy="369332"/>
          </a:xfrm>
          <a:prstGeom prst="rect">
            <a:avLst/>
          </a:prstGeom>
          <a:noFill/>
        </p:spPr>
        <p:txBody>
          <a:bodyPr wrap="square" rtlCol="0">
            <a:spAutoFit/>
          </a:bodyPr>
          <a:lstStyle/>
          <a:p>
            <a:r>
              <a:rPr lang="en-US" b="1" dirty="0" smtClean="0">
                <a:solidFill>
                  <a:schemeClr val="bg1"/>
                </a:solidFill>
                <a:latin typeface="Times New Roman" pitchFamily="18" charset="0"/>
                <a:cs typeface="Times New Roman" pitchFamily="18" charset="0"/>
                <a:hlinkClick r:id="rId3"/>
              </a:rPr>
              <a:t>www.polst.org</a:t>
            </a:r>
            <a:endParaRPr lang="en-US" b="1" dirty="0">
              <a:solidFill>
                <a:schemeClr val="bg1"/>
              </a:solidFill>
              <a:latin typeface="Times New Roman" pitchFamily="18" charset="0"/>
              <a:cs typeface="Times New Roman" pitchFamily="18" charset="0"/>
            </a:endParaRPr>
          </a:p>
        </p:txBody>
      </p:sp>
      <p:sp>
        <p:nvSpPr>
          <p:cNvPr id="299" name="Text Box 119"/>
          <p:cNvSpPr txBox="1">
            <a:spLocks noChangeArrowheads="1"/>
          </p:cNvSpPr>
          <p:nvPr/>
        </p:nvSpPr>
        <p:spPr bwMode="auto">
          <a:xfrm>
            <a:off x="4800600" y="6019800"/>
            <a:ext cx="3505200" cy="523220"/>
          </a:xfrm>
          <a:prstGeom prst="rect">
            <a:avLst/>
          </a:prstGeom>
          <a:noFill/>
          <a:ln w="9525">
            <a:noFill/>
            <a:miter lim="800000"/>
            <a:headEnd/>
            <a:tailEnd/>
          </a:ln>
          <a:effectLst/>
        </p:spPr>
        <p:txBody>
          <a:bodyPr wrap="square">
            <a:spAutoFit/>
          </a:bodyPr>
          <a:lstStyle/>
          <a:p>
            <a:pPr algn="l">
              <a:spcBef>
                <a:spcPct val="50000"/>
              </a:spcBef>
              <a:defRPr/>
            </a:pPr>
            <a:r>
              <a:rPr lang="en-US" sz="1400" b="1" dirty="0" smtClean="0">
                <a:solidFill>
                  <a:schemeClr val="bg1"/>
                </a:solidFill>
                <a:latin typeface="Times New Roman" pitchFamily="18" charset="0"/>
                <a:cs typeface="Times New Roman" pitchFamily="18" charset="0"/>
              </a:rPr>
              <a:t>Programs That Do Not Conform to POLST Requirements (4)</a:t>
            </a:r>
            <a:endParaRPr lang="en-US" sz="1400" b="1" dirty="0">
              <a:solidFill>
                <a:schemeClr val="bg1"/>
              </a:solidFill>
              <a:latin typeface="Times New Roman" pitchFamily="18" charset="0"/>
              <a:cs typeface="Times New Roman" pitchFamily="18" charset="0"/>
            </a:endParaRPr>
          </a:p>
        </p:txBody>
      </p:sp>
      <p:pic>
        <p:nvPicPr>
          <p:cNvPr id="300" name="Picture 2" descr="X:\Admin\ACAD\ETHRES\POLST Program\National POLST\Maps\Map archive\Map\Hawaii, Alaska\alask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 y="79375"/>
            <a:ext cx="985838" cy="90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23625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b="1" dirty="0" smtClean="0"/>
              <a:t>POLST Success</a:t>
            </a:r>
          </a:p>
        </p:txBody>
      </p:sp>
      <p:sp>
        <p:nvSpPr>
          <p:cNvPr id="16387" name="Rectangle 3"/>
          <p:cNvSpPr>
            <a:spLocks noGrp="1" noChangeArrowheads="1"/>
          </p:cNvSpPr>
          <p:nvPr>
            <p:ph type="body" idx="1"/>
          </p:nvPr>
        </p:nvSpPr>
        <p:spPr>
          <a:xfrm>
            <a:off x="345987" y="1810712"/>
            <a:ext cx="8488017" cy="1513256"/>
          </a:xfrm>
          <a:noFill/>
        </p:spPr>
        <p:txBody>
          <a:bodyPr/>
          <a:lstStyle/>
          <a:p>
            <a:pPr marL="0" lvl="1" indent="0" algn="ctr" eaLnBrk="1" hangingPunct="1">
              <a:spcBef>
                <a:spcPct val="50000"/>
              </a:spcBef>
              <a:buClr>
                <a:srgbClr val="413000"/>
              </a:buClr>
              <a:buSzPct val="75000"/>
              <a:buNone/>
            </a:pPr>
            <a:r>
              <a:rPr lang="en-US" sz="2400" b="1" dirty="0" smtClean="0">
                <a:solidFill>
                  <a:schemeClr val="bg1"/>
                </a:solidFill>
              </a:rPr>
              <a:t>Oregon Study: Location of Death and POLST Orders</a:t>
            </a:r>
          </a:p>
          <a:p>
            <a:pPr marL="342900" lvl="1" indent="-342900">
              <a:spcBef>
                <a:spcPct val="50000"/>
              </a:spcBef>
              <a:buClr>
                <a:srgbClr val="413000"/>
              </a:buClr>
              <a:buSzPct val="75000"/>
            </a:pPr>
            <a:r>
              <a:rPr lang="en-US" sz="2000" dirty="0" smtClean="0">
                <a:solidFill>
                  <a:schemeClr val="bg1"/>
                </a:solidFill>
              </a:rPr>
              <a:t>58,000 deaths reviewed, 31% had POLST in Oregon Registry</a:t>
            </a:r>
          </a:p>
          <a:p>
            <a:pPr marL="342900" lvl="1" indent="-342900">
              <a:spcBef>
                <a:spcPct val="50000"/>
              </a:spcBef>
              <a:buClr>
                <a:srgbClr val="413000"/>
              </a:buClr>
              <a:buSzPct val="75000"/>
            </a:pPr>
            <a:r>
              <a:rPr lang="en-US" sz="2000" dirty="0" smtClean="0">
                <a:solidFill>
                  <a:schemeClr val="bg1"/>
                </a:solidFill>
              </a:rPr>
              <a:t>Patient treatment choices honored, including avoiding dying in hospital</a:t>
            </a:r>
            <a:endParaRPr lang="en-US" sz="2400" dirty="0">
              <a:solidFill>
                <a:schemeClr val="bg1"/>
              </a:solidFill>
            </a:endParaRPr>
          </a:p>
          <a:p>
            <a:pPr marL="342900" lvl="1" indent="-342900" eaLnBrk="1" hangingPunct="1">
              <a:spcBef>
                <a:spcPct val="50000"/>
              </a:spcBef>
              <a:buClr>
                <a:srgbClr val="413000"/>
              </a:buClr>
              <a:buSzPct val="75000"/>
              <a:buFont typeface="Symbol" pitchFamily="18" charset="2"/>
              <a:buChar char="·"/>
            </a:pPr>
            <a:endParaRPr lang="en-US" sz="2400" dirty="0" smtClean="0"/>
          </a:p>
          <a:p>
            <a:pPr marL="342900" lvl="1" indent="-342900" eaLnBrk="1" hangingPunct="1">
              <a:spcBef>
                <a:spcPct val="50000"/>
              </a:spcBef>
              <a:buClr>
                <a:srgbClr val="413000"/>
              </a:buClr>
              <a:buSzPct val="75000"/>
              <a:buFont typeface="Symbol" pitchFamily="18" charset="2"/>
              <a:buChar char="·"/>
            </a:pPr>
            <a:endParaRPr lang="en-US" sz="2400" dirty="0" smtClean="0"/>
          </a:p>
          <a:p>
            <a:pPr lvl="1" eaLnBrk="1" hangingPunct="1">
              <a:spcBef>
                <a:spcPct val="50000"/>
              </a:spcBef>
              <a:buClr>
                <a:srgbClr val="413000"/>
              </a:buClr>
              <a:buSzPct val="75000"/>
              <a:buFont typeface="Symbol" pitchFamily="18" charset="2"/>
              <a:buChar char="·"/>
            </a:pPr>
            <a:endParaRPr lang="en-US" sz="2400" dirty="0" smtClean="0"/>
          </a:p>
          <a:p>
            <a:pPr marL="457200" lvl="1" indent="0">
              <a:spcBef>
                <a:spcPct val="50000"/>
              </a:spcBef>
              <a:buClr>
                <a:srgbClr val="413000"/>
              </a:buClr>
              <a:buSzPct val="75000"/>
              <a:buNone/>
            </a:pPr>
            <a:endParaRPr lang="en-US" sz="2400" dirty="0"/>
          </a:p>
          <a:p>
            <a:pPr marL="457200" lvl="1" indent="0" algn="r" eaLnBrk="1" hangingPunct="1">
              <a:spcBef>
                <a:spcPct val="50000"/>
              </a:spcBef>
              <a:buClr>
                <a:srgbClr val="413000"/>
              </a:buClr>
              <a:buSzPct val="75000"/>
              <a:buNone/>
            </a:pPr>
            <a:r>
              <a:rPr lang="en-US" sz="2400" i="1" dirty="0" smtClean="0">
                <a:solidFill>
                  <a:schemeClr val="bg1"/>
                </a:solidFill>
              </a:rPr>
              <a:t>					</a:t>
            </a:r>
            <a:r>
              <a:rPr lang="en-US" sz="2400" i="1" dirty="0" smtClean="0"/>
              <a:t>				</a:t>
            </a:r>
            <a:r>
              <a:rPr lang="en-US" sz="2400" dirty="0" smtClean="0"/>
              <a:t>			</a:t>
            </a:r>
          </a:p>
          <a:p>
            <a:pPr lvl="2" eaLnBrk="1" hangingPunct="1">
              <a:spcBef>
                <a:spcPct val="50000"/>
              </a:spcBef>
              <a:buClr>
                <a:srgbClr val="413000"/>
              </a:buClr>
              <a:buSzPct val="75000"/>
              <a:buFont typeface="Symbol" pitchFamily="18" charset="2"/>
              <a:buChar char="·"/>
            </a:pPr>
            <a:endParaRPr lang="en-US" sz="2200" dirty="0" smtClean="0"/>
          </a:p>
        </p:txBody>
      </p:sp>
      <p:sp>
        <p:nvSpPr>
          <p:cNvPr id="2" name="TextBox 1"/>
          <p:cNvSpPr txBox="1"/>
          <p:nvPr/>
        </p:nvSpPr>
        <p:spPr>
          <a:xfrm>
            <a:off x="3212755" y="6037793"/>
            <a:ext cx="2706130" cy="261610"/>
          </a:xfrm>
          <a:prstGeom prst="rect">
            <a:avLst/>
          </a:prstGeom>
          <a:noFill/>
        </p:spPr>
        <p:txBody>
          <a:bodyPr wrap="square" rtlCol="0">
            <a:spAutoFit/>
          </a:bodyPr>
          <a:lstStyle/>
          <a:p>
            <a:pPr marL="0" lvl="1"/>
            <a:r>
              <a:rPr lang="en-US" sz="1050" i="1" dirty="0" err="1">
                <a:solidFill>
                  <a:schemeClr val="bg1"/>
                </a:solidFill>
              </a:rPr>
              <a:t>Fromme</a:t>
            </a:r>
            <a:r>
              <a:rPr lang="en-US" sz="1050" i="1" dirty="0">
                <a:solidFill>
                  <a:schemeClr val="bg1"/>
                </a:solidFill>
              </a:rPr>
              <a:t> EK, JAGS </a:t>
            </a:r>
            <a:r>
              <a:rPr lang="en-US" sz="1050" i="1" dirty="0" smtClean="0">
                <a:solidFill>
                  <a:schemeClr val="bg1"/>
                </a:solidFill>
              </a:rPr>
              <a:t>2014</a:t>
            </a:r>
            <a:endParaRPr lang="en-US" sz="1050" i="1" dirty="0">
              <a:solidFill>
                <a:schemeClr val="bg1"/>
              </a:solidFill>
            </a:endParaRPr>
          </a:p>
        </p:txBody>
      </p:sp>
      <p:graphicFrame>
        <p:nvGraphicFramePr>
          <p:cNvPr id="10" name="Chart 9"/>
          <p:cNvGraphicFramePr/>
          <p:nvPr>
            <p:extLst>
              <p:ext uri="{D42A27DB-BD31-4B8C-83A1-F6EECF244321}">
                <p14:modId xmlns:p14="http://schemas.microsoft.com/office/powerpoint/2010/main" val="4222737248"/>
              </p:ext>
            </p:extLst>
          </p:nvPr>
        </p:nvGraphicFramePr>
        <p:xfrm>
          <a:off x="2992835" y="4119659"/>
          <a:ext cx="3145969" cy="21797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796189538"/>
              </p:ext>
            </p:extLst>
          </p:nvPr>
        </p:nvGraphicFramePr>
        <p:xfrm>
          <a:off x="5550195" y="3391788"/>
          <a:ext cx="3402419" cy="22859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4272968973"/>
              </p:ext>
            </p:extLst>
          </p:nvPr>
        </p:nvGraphicFramePr>
        <p:xfrm>
          <a:off x="108049" y="3466214"/>
          <a:ext cx="3104706" cy="21265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7080174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POLST in California</a:t>
            </a:r>
            <a:endParaRPr lang="en-US" dirty="0"/>
          </a:p>
        </p:txBody>
      </p:sp>
      <p:sp>
        <p:nvSpPr>
          <p:cNvPr id="3" name="Content Placeholder 2"/>
          <p:cNvSpPr>
            <a:spLocks noGrp="1"/>
          </p:cNvSpPr>
          <p:nvPr>
            <p:ph idx="1"/>
          </p:nvPr>
        </p:nvSpPr>
        <p:spPr>
          <a:xfrm>
            <a:off x="504496" y="2017986"/>
            <a:ext cx="8182303" cy="4112939"/>
          </a:xfrm>
        </p:spPr>
        <p:txBody>
          <a:bodyPr/>
          <a:lstStyle/>
          <a:p>
            <a:pPr>
              <a:spcBef>
                <a:spcPct val="50000"/>
              </a:spcBef>
              <a:buClr>
                <a:srgbClr val="413000"/>
              </a:buClr>
              <a:buSzPct val="75000"/>
              <a:buFont typeface="Symbol" pitchFamily="18" charset="2"/>
              <a:buChar char="·"/>
            </a:pPr>
            <a:r>
              <a:rPr lang="en-US" sz="2800" dirty="0">
                <a:solidFill>
                  <a:schemeClr val="bg1"/>
                </a:solidFill>
              </a:rPr>
              <a:t>The Coalition for Compassionate Care of California (CCCC) is lead </a:t>
            </a:r>
            <a:r>
              <a:rPr lang="en-US" sz="2800" dirty="0" smtClean="0">
                <a:solidFill>
                  <a:schemeClr val="bg1"/>
                </a:solidFill>
              </a:rPr>
              <a:t>agency</a:t>
            </a:r>
            <a:endParaRPr lang="en-US" sz="2800" dirty="0">
              <a:solidFill>
                <a:schemeClr val="bg1"/>
              </a:solidFill>
            </a:endParaRPr>
          </a:p>
          <a:p>
            <a:pPr>
              <a:spcBef>
                <a:spcPct val="50000"/>
              </a:spcBef>
              <a:buClr>
                <a:srgbClr val="413000"/>
              </a:buClr>
              <a:buSzPct val="75000"/>
              <a:buFont typeface="Symbol" pitchFamily="18" charset="2"/>
              <a:buChar char="·"/>
            </a:pPr>
            <a:r>
              <a:rPr lang="en-US" sz="2800" dirty="0">
                <a:solidFill>
                  <a:schemeClr val="bg1"/>
                </a:solidFill>
              </a:rPr>
              <a:t>Support from California </a:t>
            </a:r>
            <a:r>
              <a:rPr lang="en-US" sz="2800" dirty="0" smtClean="0">
                <a:solidFill>
                  <a:schemeClr val="bg1"/>
                </a:solidFill>
              </a:rPr>
              <a:t>Health Care Foundation</a:t>
            </a:r>
            <a:endParaRPr lang="en-US" sz="2800" dirty="0">
              <a:solidFill>
                <a:schemeClr val="bg1"/>
              </a:solidFill>
            </a:endParaRPr>
          </a:p>
          <a:p>
            <a:pPr>
              <a:spcBef>
                <a:spcPct val="50000"/>
              </a:spcBef>
              <a:buClr>
                <a:srgbClr val="413000"/>
              </a:buClr>
              <a:buSzPct val="75000"/>
              <a:buFont typeface="Symbol" pitchFamily="18" charset="2"/>
              <a:buChar char="·"/>
            </a:pPr>
            <a:r>
              <a:rPr lang="en-US" sz="2800" dirty="0">
                <a:solidFill>
                  <a:schemeClr val="bg1"/>
                </a:solidFill>
              </a:rPr>
              <a:t>Grassroots efforts of local POLST coalitions and </a:t>
            </a:r>
            <a:r>
              <a:rPr lang="en-US" sz="2800" dirty="0" smtClean="0">
                <a:solidFill>
                  <a:schemeClr val="bg1"/>
                </a:solidFill>
              </a:rPr>
              <a:t>communities</a:t>
            </a:r>
            <a:endParaRPr lang="en-US" sz="28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77034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POLST in California</a:t>
            </a:r>
            <a:endParaRPr lang="en-US" dirty="0"/>
          </a:p>
        </p:txBody>
      </p:sp>
      <p:sp>
        <p:nvSpPr>
          <p:cNvPr id="6" name="TextBox 5"/>
          <p:cNvSpPr txBox="1"/>
          <p:nvPr/>
        </p:nvSpPr>
        <p:spPr>
          <a:xfrm>
            <a:off x="1751610" y="2246297"/>
            <a:ext cx="5739062" cy="1015663"/>
          </a:xfrm>
          <a:prstGeom prst="rect">
            <a:avLst/>
          </a:prstGeom>
          <a:noFill/>
        </p:spPr>
        <p:txBody>
          <a:bodyPr wrap="square" rtlCol="0">
            <a:spAutoFit/>
          </a:bodyPr>
          <a:lstStyle/>
          <a:p>
            <a:pPr algn="l"/>
            <a:r>
              <a:rPr lang="en-US" sz="2000" b="1" dirty="0" smtClean="0">
                <a:solidFill>
                  <a:schemeClr val="bg1"/>
                </a:solidFill>
              </a:rPr>
              <a:t>Assembly Bill 3000</a:t>
            </a:r>
          </a:p>
          <a:p>
            <a:pPr algn="l"/>
            <a:r>
              <a:rPr lang="en-US" sz="2000" dirty="0" smtClean="0">
                <a:solidFill>
                  <a:schemeClr val="bg1"/>
                </a:solidFill>
              </a:rPr>
              <a:t>Original POLST legislation</a:t>
            </a:r>
          </a:p>
          <a:p>
            <a:pPr algn="l"/>
            <a:r>
              <a:rPr lang="en-US" sz="2000" b="1" dirty="0" smtClean="0">
                <a:solidFill>
                  <a:schemeClr val="accent1"/>
                </a:solidFill>
              </a:rPr>
              <a:t>Effective January 1, 2009</a:t>
            </a:r>
            <a:endParaRPr lang="en-US" sz="2000" b="1" dirty="0">
              <a:solidFill>
                <a:schemeClr val="accent1"/>
              </a:solidFill>
            </a:endParaRPr>
          </a:p>
        </p:txBody>
      </p:sp>
      <p:sp>
        <p:nvSpPr>
          <p:cNvPr id="7" name="TextBox 6"/>
          <p:cNvSpPr txBox="1"/>
          <p:nvPr/>
        </p:nvSpPr>
        <p:spPr>
          <a:xfrm>
            <a:off x="3326732" y="4024609"/>
            <a:ext cx="5360068" cy="1015663"/>
          </a:xfrm>
          <a:prstGeom prst="rect">
            <a:avLst/>
          </a:prstGeom>
          <a:noFill/>
        </p:spPr>
        <p:txBody>
          <a:bodyPr wrap="square" rtlCol="0">
            <a:spAutoFit/>
          </a:bodyPr>
          <a:lstStyle/>
          <a:p>
            <a:pPr algn="l"/>
            <a:r>
              <a:rPr lang="en-US" sz="2000" b="1" dirty="0" smtClean="0">
                <a:solidFill>
                  <a:schemeClr val="bg1"/>
                </a:solidFill>
              </a:rPr>
              <a:t>Assembly Bill 637</a:t>
            </a:r>
          </a:p>
          <a:p>
            <a:pPr algn="l"/>
            <a:r>
              <a:rPr lang="en-US" sz="2000" dirty="0" smtClean="0">
                <a:solidFill>
                  <a:schemeClr val="bg1"/>
                </a:solidFill>
              </a:rPr>
              <a:t>Authorizes NPs and PAs to sign POLST</a:t>
            </a:r>
          </a:p>
          <a:p>
            <a:pPr algn="l"/>
            <a:r>
              <a:rPr lang="en-US" sz="2000" b="1" dirty="0" smtClean="0">
                <a:solidFill>
                  <a:schemeClr val="accent1"/>
                </a:solidFill>
              </a:rPr>
              <a:t>Effective January 1, 2016</a:t>
            </a:r>
            <a:endParaRPr lang="en-US" sz="2000" b="1" dirty="0">
              <a:solidFill>
                <a:schemeClr val="accent1"/>
              </a:solidFill>
            </a:endParaRPr>
          </a:p>
        </p:txBody>
      </p:sp>
      <p:pic>
        <p:nvPicPr>
          <p:cNvPr id="1028" name="Picture 4" descr="C:\Users\kelley\AppData\Local\Microsoft\Windows\Temporary Internet Files\Content.IE5\8Z2S9BY0\scales-30907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448" y="3300264"/>
            <a:ext cx="2103934" cy="196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420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POLST in California</a:t>
            </a:r>
            <a:endParaRPr lang="en-US" dirty="0"/>
          </a:p>
        </p:txBody>
      </p:sp>
      <p:sp>
        <p:nvSpPr>
          <p:cNvPr id="3" name="Content Placeholder 2"/>
          <p:cNvSpPr>
            <a:spLocks noGrp="1"/>
          </p:cNvSpPr>
          <p:nvPr>
            <p:ph idx="1"/>
          </p:nvPr>
        </p:nvSpPr>
        <p:spPr/>
        <p:txBody>
          <a:bodyPr/>
          <a:lstStyle/>
          <a:p>
            <a:pPr>
              <a:spcBef>
                <a:spcPct val="50000"/>
              </a:spcBef>
              <a:buClr>
                <a:srgbClr val="413000"/>
              </a:buClr>
              <a:buSzPct val="75000"/>
              <a:buFont typeface="Symbol" pitchFamily="18" charset="2"/>
              <a:buChar char="·"/>
            </a:pPr>
            <a:r>
              <a:rPr lang="en-US" sz="2800" dirty="0">
                <a:solidFill>
                  <a:schemeClr val="bg1"/>
                </a:solidFill>
              </a:rPr>
              <a:t>One form for entire </a:t>
            </a:r>
            <a:r>
              <a:rPr lang="en-US" sz="2800" dirty="0" smtClean="0">
                <a:solidFill>
                  <a:schemeClr val="bg1"/>
                </a:solidFill>
              </a:rPr>
              <a:t>state</a:t>
            </a:r>
            <a:endParaRPr lang="en-US" sz="2800" dirty="0">
              <a:solidFill>
                <a:schemeClr val="bg1"/>
              </a:solidFill>
            </a:endParaRPr>
          </a:p>
          <a:p>
            <a:pPr>
              <a:spcBef>
                <a:spcPct val="50000"/>
              </a:spcBef>
              <a:buClr>
                <a:srgbClr val="413000"/>
              </a:buClr>
              <a:buSzPct val="75000"/>
              <a:buFont typeface="Symbol" pitchFamily="18" charset="2"/>
              <a:buChar char="·"/>
            </a:pPr>
            <a:r>
              <a:rPr lang="en-US" sz="2800" dirty="0">
                <a:solidFill>
                  <a:schemeClr val="bg1"/>
                </a:solidFill>
              </a:rPr>
              <a:t>Use not </a:t>
            </a:r>
            <a:r>
              <a:rPr lang="en-US" sz="2800" dirty="0" smtClean="0">
                <a:solidFill>
                  <a:schemeClr val="bg1"/>
                </a:solidFill>
              </a:rPr>
              <a:t>mandated</a:t>
            </a:r>
            <a:endParaRPr lang="en-US" sz="2800" dirty="0">
              <a:solidFill>
                <a:schemeClr val="bg1"/>
              </a:solidFill>
            </a:endParaRPr>
          </a:p>
          <a:p>
            <a:pPr>
              <a:spcBef>
                <a:spcPct val="50000"/>
              </a:spcBef>
              <a:buClr>
                <a:srgbClr val="413000"/>
              </a:buClr>
              <a:buSzPct val="75000"/>
              <a:buFont typeface="Symbol" pitchFamily="18" charset="2"/>
              <a:buChar char="·"/>
            </a:pPr>
            <a:r>
              <a:rPr lang="en-US" sz="2800" b="1" u="sng" dirty="0">
                <a:solidFill>
                  <a:schemeClr val="bg1"/>
                </a:solidFill>
              </a:rPr>
              <a:t>Honoring form is </a:t>
            </a:r>
            <a:r>
              <a:rPr lang="en-US" sz="2800" b="1" u="sng" dirty="0" smtClean="0">
                <a:solidFill>
                  <a:schemeClr val="bg1"/>
                </a:solidFill>
              </a:rPr>
              <a:t>mandated</a:t>
            </a:r>
            <a:endParaRPr lang="en-US" sz="2800" dirty="0">
              <a:solidFill>
                <a:schemeClr val="bg1"/>
              </a:solidFill>
            </a:endParaRPr>
          </a:p>
          <a:p>
            <a:pPr marL="0" indent="0" algn="r">
              <a:spcBef>
                <a:spcPct val="50000"/>
              </a:spcBef>
              <a:buClr>
                <a:srgbClr val="413000"/>
              </a:buClr>
              <a:buSzPct val="75000"/>
              <a:buNone/>
            </a:pPr>
            <a:r>
              <a:rPr lang="en-US" sz="1400" dirty="0" smtClean="0">
                <a:solidFill>
                  <a:schemeClr val="bg1"/>
                </a:solidFill>
              </a:rPr>
              <a:t/>
            </a:r>
            <a:br>
              <a:rPr lang="en-US" sz="1400" dirty="0" smtClean="0">
                <a:solidFill>
                  <a:schemeClr val="bg1"/>
                </a:solidFill>
              </a:rPr>
            </a:br>
            <a:r>
              <a:rPr lang="en-US" sz="1400" dirty="0" smtClean="0">
                <a:solidFill>
                  <a:schemeClr val="bg1"/>
                </a:solidFill>
              </a:rPr>
              <a:t>AB 3000, Wolk. Part 4, Sec 7, Probate Code Section 4782</a:t>
            </a:r>
            <a:endParaRPr lang="en-US" sz="14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647440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187"/>
            <a:ext cx="8229600" cy="1119351"/>
          </a:xfrm>
        </p:spPr>
        <p:txBody>
          <a:bodyPr/>
          <a:lstStyle/>
          <a:p>
            <a:r>
              <a:rPr lang="en-US" b="1" dirty="0"/>
              <a:t>POLST vs. </a:t>
            </a:r>
            <a:br>
              <a:rPr lang="en-US" b="1" dirty="0"/>
            </a:br>
            <a:r>
              <a:rPr lang="en-US" b="1" dirty="0"/>
              <a:t>Advance </a:t>
            </a:r>
            <a:r>
              <a:rPr lang="en-US" b="1" dirty="0" smtClean="0"/>
              <a:t>Health Care </a:t>
            </a:r>
            <a:r>
              <a:rPr lang="en-US" b="1" dirty="0"/>
              <a:t>Directive</a:t>
            </a:r>
            <a:endParaRPr lang="en-US" dirty="0"/>
          </a:p>
        </p:txBody>
      </p:sp>
      <p:sp>
        <p:nvSpPr>
          <p:cNvPr id="3" name="Content Placeholder 2"/>
          <p:cNvSpPr>
            <a:spLocks noGrp="1"/>
          </p:cNvSpPr>
          <p:nvPr>
            <p:ph idx="1"/>
          </p:nvPr>
        </p:nvSpPr>
        <p:spPr>
          <a:xfrm>
            <a:off x="378372" y="2128345"/>
            <a:ext cx="8308428" cy="4002580"/>
          </a:xfrm>
        </p:spPr>
        <p:txBody>
          <a:bodyPr/>
          <a:lstStyle/>
          <a:p>
            <a:pPr>
              <a:buClr>
                <a:srgbClr val="413000"/>
              </a:buClr>
              <a:buSzPct val="75000"/>
              <a:buFont typeface="Symbol" pitchFamily="18" charset="2"/>
              <a:buChar char="·"/>
            </a:pPr>
            <a:r>
              <a:rPr lang="en-US" sz="2800" dirty="0">
                <a:solidFill>
                  <a:schemeClr val="bg1"/>
                </a:solidFill>
              </a:rPr>
              <a:t>POLST </a:t>
            </a:r>
            <a:r>
              <a:rPr lang="en-US" sz="2800" b="1" u="sng" dirty="0">
                <a:solidFill>
                  <a:schemeClr val="bg1"/>
                </a:solidFill>
              </a:rPr>
              <a:t>complements</a:t>
            </a:r>
            <a:r>
              <a:rPr lang="en-US" sz="2800" dirty="0">
                <a:solidFill>
                  <a:schemeClr val="bg1"/>
                </a:solidFill>
              </a:rPr>
              <a:t> the Advance </a:t>
            </a:r>
            <a:r>
              <a:rPr lang="en-US" sz="2800" dirty="0" smtClean="0">
                <a:solidFill>
                  <a:schemeClr val="bg1"/>
                </a:solidFill>
              </a:rPr>
              <a:t>Health Care </a:t>
            </a:r>
            <a:r>
              <a:rPr lang="en-US" sz="2800" dirty="0">
                <a:solidFill>
                  <a:schemeClr val="bg1"/>
                </a:solidFill>
              </a:rPr>
              <a:t>Directive (AHCD).</a:t>
            </a:r>
          </a:p>
          <a:p>
            <a:pPr>
              <a:buClr>
                <a:srgbClr val="413000"/>
              </a:buClr>
              <a:buSzPct val="75000"/>
              <a:buFont typeface="Symbol" pitchFamily="18" charset="2"/>
              <a:buChar char="·"/>
            </a:pPr>
            <a:r>
              <a:rPr lang="en-US" sz="2800" dirty="0">
                <a:solidFill>
                  <a:schemeClr val="bg1"/>
                </a:solidFill>
              </a:rPr>
              <a:t>POLST is not intended to replace the AHCD.</a:t>
            </a:r>
          </a:p>
          <a:p>
            <a:pPr>
              <a:buClr>
                <a:srgbClr val="413000"/>
              </a:buClr>
              <a:buSzPct val="75000"/>
              <a:buFont typeface="Symbol" pitchFamily="18" charset="2"/>
              <a:buChar char="·"/>
            </a:pPr>
            <a:r>
              <a:rPr lang="en-US" sz="2800" dirty="0">
                <a:solidFill>
                  <a:schemeClr val="bg1"/>
                </a:solidFill>
              </a:rPr>
              <a:t>Both are legal documents</a:t>
            </a:r>
            <a:r>
              <a:rPr lang="en-US" sz="2800" dirty="0" smtClean="0">
                <a:solidFill>
                  <a:schemeClr val="bg1"/>
                </a:solidFill>
              </a:rPr>
              <a:t>.</a:t>
            </a:r>
          </a:p>
          <a:p>
            <a:pPr marL="457200" lvl="1" indent="0" algn="r">
              <a:buClr>
                <a:srgbClr val="413000"/>
              </a:buClr>
              <a:buSzPct val="75000"/>
              <a:buNone/>
            </a:pPr>
            <a:r>
              <a:rPr lang="en-US" sz="1400" dirty="0" smtClean="0">
                <a:solidFill>
                  <a:schemeClr val="bg1"/>
                </a:solidFill>
              </a:rPr>
              <a:t>AB 3000, Part 4, Sec 3, Probate Code 4780 (3) (c)</a:t>
            </a:r>
            <a:endParaRPr lang="en-US" sz="14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672771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421"/>
            <a:ext cx="8229600" cy="1244217"/>
          </a:xfrm>
        </p:spPr>
        <p:txBody>
          <a:bodyPr/>
          <a:lstStyle/>
          <a:p>
            <a:r>
              <a:rPr lang="en-US" b="1" dirty="0"/>
              <a:t>POLST vs. </a:t>
            </a:r>
            <a:br>
              <a:rPr lang="en-US" b="1" dirty="0"/>
            </a:br>
            <a:r>
              <a:rPr lang="en-US" b="1" dirty="0"/>
              <a:t>Advance </a:t>
            </a:r>
            <a:r>
              <a:rPr lang="en-US" b="1" dirty="0" smtClean="0"/>
              <a:t>Health Care </a:t>
            </a:r>
            <a:r>
              <a:rPr lang="en-US" b="1" dirty="0"/>
              <a:t>Directive</a:t>
            </a:r>
            <a:endParaRPr lang="en-US" dirty="0"/>
          </a:p>
        </p:txBody>
      </p:sp>
      <p:graphicFrame>
        <p:nvGraphicFramePr>
          <p:cNvPr id="4" name="Group 37"/>
          <p:cNvGraphicFramePr>
            <a:graphicFrameLocks noGrp="1"/>
          </p:cNvGraphicFramePr>
          <p:nvPr>
            <p:ph idx="1"/>
            <p:extLst>
              <p:ext uri="{D42A27DB-BD31-4B8C-83A1-F6EECF244321}">
                <p14:modId xmlns:p14="http://schemas.microsoft.com/office/powerpoint/2010/main" val="4135499460"/>
              </p:ext>
            </p:extLst>
          </p:nvPr>
        </p:nvGraphicFramePr>
        <p:xfrm>
          <a:off x="457200" y="2202408"/>
          <a:ext cx="8280400" cy="3596656"/>
        </p:xfrm>
        <a:graphic>
          <a:graphicData uri="http://schemas.openxmlformats.org/drawingml/2006/table">
            <a:tbl>
              <a:tblPr/>
              <a:tblGrid>
                <a:gridCol w="4140200">
                  <a:extLst>
                    <a:ext uri="{9D8B030D-6E8A-4147-A177-3AD203B41FA5}">
                      <a16:colId xmlns:a16="http://schemas.microsoft.com/office/drawing/2014/main" xmlns="" val="20000"/>
                    </a:ext>
                  </a:extLst>
                </a:gridCol>
                <a:gridCol w="4140200">
                  <a:extLst>
                    <a:ext uri="{9D8B030D-6E8A-4147-A177-3AD203B41FA5}">
                      <a16:colId xmlns:a16="http://schemas.microsoft.com/office/drawing/2014/main" xmlns="" val="20001"/>
                    </a:ext>
                  </a:extLst>
                </a:gridCol>
              </a:tblGrid>
              <a:tr h="574365">
                <a:tc>
                  <a:txBody>
                    <a:bodyPr/>
                    <a:lstStyle/>
                    <a:p>
                      <a:pPr marL="0" marR="0" lvl="0" indent="0" algn="ctr" defTabSz="914400" rtl="0" eaLnBrk="1" fontAlgn="base" latinLnBrk="0" hangingPunct="1">
                        <a:lnSpc>
                          <a:spcPct val="100000"/>
                        </a:lnSpc>
                        <a:spcBef>
                          <a:spcPct val="20000"/>
                        </a:spcBef>
                        <a:spcAft>
                          <a:spcPct val="0"/>
                        </a:spcAft>
                        <a:buClr>
                          <a:srgbClr val="EE80B3"/>
                        </a:buClr>
                        <a:buSzPct val="50000"/>
                        <a:buFont typeface="Wingdings" pitchFamily="2" charset="2"/>
                        <a:buNone/>
                        <a:tabLst/>
                      </a:pPr>
                      <a:r>
                        <a:rPr kumimoji="0" lang="en-US" sz="3200" b="1" i="0" u="sng" strike="noStrike" cap="none" normalizeH="0" baseline="0" dirty="0" smtClean="0">
                          <a:ln>
                            <a:noFill/>
                          </a:ln>
                          <a:solidFill>
                            <a:schemeClr val="bg1"/>
                          </a:solidFill>
                          <a:effectLst/>
                          <a:latin typeface="Arial" charset="0"/>
                        </a:rPr>
                        <a:t>POLST</a:t>
                      </a:r>
                    </a:p>
                  </a:txBody>
                  <a:tcPr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80B3">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EE80B3"/>
                        </a:buClr>
                        <a:buSzPct val="50000"/>
                        <a:buFont typeface="Wingdings" pitchFamily="2" charset="2"/>
                        <a:buNone/>
                        <a:tabLst/>
                      </a:pPr>
                      <a:r>
                        <a:rPr kumimoji="0" lang="en-US" sz="3200" b="1" i="0" u="sng" strike="noStrike" cap="none" normalizeH="0" baseline="0" dirty="0" smtClean="0">
                          <a:ln>
                            <a:noFill/>
                          </a:ln>
                          <a:solidFill>
                            <a:schemeClr val="bg1"/>
                          </a:solidFill>
                          <a:effectLst/>
                          <a:latin typeface="Arial" charset="0"/>
                        </a:rPr>
                        <a:t>AHCD</a:t>
                      </a:r>
                    </a:p>
                  </a:txBody>
                  <a:tcPr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80B3">
                        <a:alpha val="50000"/>
                      </a:srgbClr>
                    </a:solidFill>
                  </a:tcPr>
                </a:tc>
                <a:extLst>
                  <a:ext uri="{0D108BD9-81ED-4DB2-BD59-A6C34878D82A}">
                    <a16:rowId xmlns:a16="http://schemas.microsoft.com/office/drawing/2014/main" xmlns="" val="10000"/>
                  </a:ext>
                </a:extLst>
              </a:tr>
              <a:tr h="1075326">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3000" b="0" i="0" u="none" strike="noStrike" cap="none" normalizeH="0" baseline="0" dirty="0" smtClean="0">
                          <a:ln>
                            <a:noFill/>
                          </a:ln>
                          <a:solidFill>
                            <a:schemeClr val="bg1"/>
                          </a:solidFill>
                          <a:effectLst/>
                          <a:latin typeface="Arial" charset="0"/>
                        </a:rPr>
                        <a:t>For seriously ill/frail, at any age</a:t>
                      </a:r>
                    </a:p>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3000" b="0" i="0" u="none" strike="noStrike" cap="none" normalizeH="0" baseline="0" dirty="0" smtClean="0">
                          <a:ln>
                            <a:noFill/>
                          </a:ln>
                          <a:solidFill>
                            <a:schemeClr val="bg1"/>
                          </a:solidFill>
                          <a:effectLst/>
                          <a:latin typeface="Arial" charset="0"/>
                        </a:rPr>
                        <a:t>Medical orders for </a:t>
                      </a:r>
                      <a:r>
                        <a:rPr kumimoji="0" lang="en-US" sz="3000" b="1" i="1" u="none" strike="noStrike" cap="none" normalizeH="0" baseline="0" dirty="0" smtClean="0">
                          <a:ln>
                            <a:noFill/>
                          </a:ln>
                          <a:solidFill>
                            <a:schemeClr val="bg1"/>
                          </a:solidFill>
                          <a:effectLst/>
                          <a:latin typeface="Arial" charset="0"/>
                        </a:rPr>
                        <a:t>medical</a:t>
                      </a:r>
                      <a:r>
                        <a:rPr kumimoji="0" lang="en-US" sz="3000" b="0" i="0" u="none" strike="noStrike" cap="none" normalizeH="0" baseline="0" dirty="0" smtClean="0">
                          <a:ln>
                            <a:noFill/>
                          </a:ln>
                          <a:solidFill>
                            <a:schemeClr val="bg1"/>
                          </a:solidFill>
                          <a:effectLst/>
                          <a:latin typeface="Arial" charset="0"/>
                        </a:rPr>
                        <a:t> treatment</a:t>
                      </a:r>
                    </a:p>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defRPr/>
                      </a:pPr>
                      <a:r>
                        <a:rPr kumimoji="0" lang="en-US" sz="3000" b="0" i="0" u="none" strike="noStrike" cap="none" normalizeH="0" baseline="0" dirty="0" smtClean="0">
                          <a:ln>
                            <a:noFill/>
                          </a:ln>
                          <a:solidFill>
                            <a:schemeClr val="bg1"/>
                          </a:solidFill>
                          <a:effectLst/>
                          <a:latin typeface="Arial" charset="0"/>
                        </a:rPr>
                        <a:t>Can be signed by decision-maker</a:t>
                      </a:r>
                    </a:p>
                  </a:txBody>
                  <a:tcPr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3000" b="0" i="0" u="none" strike="noStrike" cap="none" normalizeH="0" baseline="0" dirty="0" smtClean="0">
                          <a:ln>
                            <a:noFill/>
                          </a:ln>
                          <a:solidFill>
                            <a:schemeClr val="bg1"/>
                          </a:solidFill>
                          <a:effectLst/>
                          <a:latin typeface="Arial" charset="0"/>
                        </a:rPr>
                        <a:t>For anyone 18 and older</a:t>
                      </a:r>
                    </a:p>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3000" b="0" i="0" u="none" strike="noStrike" cap="none" normalizeH="0" baseline="0" dirty="0" smtClean="0">
                          <a:ln>
                            <a:noFill/>
                          </a:ln>
                          <a:solidFill>
                            <a:schemeClr val="bg1"/>
                          </a:solidFill>
                          <a:effectLst/>
                          <a:latin typeface="Arial" charset="0"/>
                        </a:rPr>
                        <a:t>General instructions for treatment</a:t>
                      </a:r>
                    </a:p>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3000" b="0" i="0" u="none" strike="noStrike" cap="none" normalizeH="0" baseline="0" dirty="0" smtClean="0">
                          <a:ln>
                            <a:noFill/>
                          </a:ln>
                          <a:solidFill>
                            <a:schemeClr val="bg1"/>
                          </a:solidFill>
                          <a:effectLst/>
                          <a:latin typeface="Arial" charset="0"/>
                        </a:rPr>
                        <a:t>Appoints decision-maker</a:t>
                      </a:r>
                    </a:p>
                  </a:txBody>
                  <a:tcPr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492047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b="1" dirty="0"/>
              <a:t>POLST</a:t>
            </a:r>
            <a:endParaRPr lang="en-US" dirty="0" smtClean="0">
              <a:solidFill>
                <a:schemeClr val="accent1"/>
              </a:solidFill>
            </a:endParaRPr>
          </a:p>
        </p:txBody>
      </p:sp>
      <p:sp>
        <p:nvSpPr>
          <p:cNvPr id="10243" name="Rectangle 3"/>
          <p:cNvSpPr>
            <a:spLocks noGrp="1" noChangeArrowheads="1"/>
          </p:cNvSpPr>
          <p:nvPr>
            <p:ph idx="1"/>
          </p:nvPr>
        </p:nvSpPr>
        <p:spPr>
          <a:xfrm>
            <a:off x="457200" y="1864426"/>
            <a:ext cx="8229600" cy="4356987"/>
          </a:xfrm>
          <a:noFill/>
        </p:spPr>
        <p:txBody>
          <a:bodyPr/>
          <a:lstStyle/>
          <a:p>
            <a:pPr>
              <a:spcBef>
                <a:spcPct val="50000"/>
              </a:spcBef>
              <a:buClr>
                <a:srgbClr val="413000"/>
              </a:buClr>
              <a:buSzPct val="75000"/>
              <a:buFont typeface="Symbol" pitchFamily="18" charset="2"/>
              <a:buChar char="·"/>
            </a:pPr>
            <a:r>
              <a:rPr lang="en-US" altLang="en-US" sz="3200" dirty="0">
                <a:solidFill>
                  <a:schemeClr val="bg1"/>
                </a:solidFill>
              </a:rPr>
              <a:t>What is POLST and why is it </a:t>
            </a:r>
            <a:r>
              <a:rPr lang="en-US" altLang="en-US" sz="3200" dirty="0" smtClean="0">
                <a:solidFill>
                  <a:schemeClr val="bg1"/>
                </a:solidFill>
              </a:rPr>
              <a:t>important?</a:t>
            </a:r>
            <a:endParaRPr lang="en-US" altLang="en-US" sz="3200" dirty="0">
              <a:solidFill>
                <a:schemeClr val="bg1"/>
              </a:solidFill>
            </a:endParaRPr>
          </a:p>
          <a:p>
            <a:pPr>
              <a:spcBef>
                <a:spcPct val="50000"/>
              </a:spcBef>
              <a:buClr>
                <a:srgbClr val="413000"/>
              </a:buClr>
              <a:buSzPct val="75000"/>
              <a:buFont typeface="Symbol" pitchFamily="18" charset="2"/>
              <a:buChar char="·"/>
            </a:pPr>
            <a:r>
              <a:rPr lang="en-US" altLang="en-US" sz="3200" dirty="0">
                <a:solidFill>
                  <a:schemeClr val="bg1"/>
                </a:solidFill>
              </a:rPr>
              <a:t>Overview of the POLST </a:t>
            </a:r>
            <a:r>
              <a:rPr lang="en-US" altLang="en-US" sz="3200" dirty="0" smtClean="0">
                <a:solidFill>
                  <a:schemeClr val="bg1"/>
                </a:solidFill>
              </a:rPr>
              <a:t>form.</a:t>
            </a:r>
            <a:endParaRPr lang="en-US" altLang="en-US" sz="3200" dirty="0">
              <a:solidFill>
                <a:schemeClr val="bg1"/>
              </a:solidFill>
            </a:endParaRPr>
          </a:p>
          <a:p>
            <a:pPr>
              <a:spcBef>
                <a:spcPct val="50000"/>
              </a:spcBef>
              <a:buClr>
                <a:srgbClr val="413000"/>
              </a:buClr>
              <a:buSzPct val="75000"/>
              <a:buFont typeface="Symbol" pitchFamily="18" charset="2"/>
              <a:buChar char="·"/>
            </a:pPr>
            <a:r>
              <a:rPr lang="en-US" altLang="en-US" sz="3200" dirty="0">
                <a:solidFill>
                  <a:schemeClr val="bg1"/>
                </a:solidFill>
              </a:rPr>
              <a:t>How do I complete a </a:t>
            </a:r>
            <a:r>
              <a:rPr lang="en-US" altLang="en-US" sz="3200" dirty="0" smtClean="0">
                <a:solidFill>
                  <a:schemeClr val="bg1"/>
                </a:solidFill>
              </a:rPr>
              <a:t>POLST?</a:t>
            </a:r>
            <a:endParaRPr lang="en-US" altLang="en-US" sz="3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261"/>
            <a:ext cx="8229600" cy="835573"/>
          </a:xfrm>
        </p:spPr>
        <p:txBody>
          <a:bodyPr/>
          <a:lstStyle/>
          <a:p>
            <a:r>
              <a:rPr lang="en-US" b="1" dirty="0"/>
              <a:t>Where Does POLST Fit In?</a:t>
            </a:r>
            <a:br>
              <a:rPr lang="en-US" b="1" dirty="0"/>
            </a:br>
            <a:endParaRPr lang="en-US" dirty="0"/>
          </a:p>
        </p:txBody>
      </p:sp>
      <p:sp>
        <p:nvSpPr>
          <p:cNvPr id="5" name="Text Box 5"/>
          <p:cNvSpPr txBox="1">
            <a:spLocks noChangeArrowheads="1"/>
          </p:cNvSpPr>
          <p:nvPr/>
        </p:nvSpPr>
        <p:spPr bwMode="auto">
          <a:xfrm>
            <a:off x="381000" y="16764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b="1" i="1" dirty="0">
                <a:solidFill>
                  <a:schemeClr val="bg1"/>
                </a:solidFill>
                <a:latin typeface="Arial" charset="0"/>
              </a:rPr>
              <a:t>Advance Care Planning Continuum</a:t>
            </a:r>
          </a:p>
        </p:txBody>
      </p:sp>
      <p:sp>
        <p:nvSpPr>
          <p:cNvPr id="6" name="Text Box 6"/>
          <p:cNvSpPr txBox="1">
            <a:spLocks noChangeArrowheads="1"/>
          </p:cNvSpPr>
          <p:nvPr/>
        </p:nvSpPr>
        <p:spPr bwMode="auto">
          <a:xfrm>
            <a:off x="949325" y="2705100"/>
            <a:ext cx="3506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l" eaLnBrk="1" hangingPunct="1">
              <a:spcBef>
                <a:spcPct val="50000"/>
              </a:spcBef>
            </a:pPr>
            <a:r>
              <a:rPr lang="en-US" dirty="0">
                <a:solidFill>
                  <a:schemeClr val="bg1"/>
                </a:solidFill>
                <a:latin typeface="Arial" charset="0"/>
              </a:rPr>
              <a:t>Complete an Advance Directive</a:t>
            </a:r>
          </a:p>
        </p:txBody>
      </p:sp>
      <p:sp>
        <p:nvSpPr>
          <p:cNvPr id="7" name="Text Box 7"/>
          <p:cNvSpPr txBox="1">
            <a:spLocks noChangeArrowheads="1"/>
          </p:cNvSpPr>
          <p:nvPr/>
        </p:nvSpPr>
        <p:spPr bwMode="auto">
          <a:xfrm>
            <a:off x="5003800" y="5106988"/>
            <a:ext cx="2921000" cy="376237"/>
          </a:xfrm>
          <a:prstGeom prst="rect">
            <a:avLst/>
          </a:prstGeom>
          <a:noFill/>
          <a:ln w="9525">
            <a:solidFill>
              <a:srgbClr val="413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100" dir="2700000" algn="tl" rotWithShape="0">
                    <a:srgbClr val="000000">
                      <a:alpha val="39998"/>
                    </a:srgbClr>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l" eaLnBrk="1" hangingPunct="1">
              <a:spcBef>
                <a:spcPct val="50000"/>
              </a:spcBef>
            </a:pPr>
            <a:r>
              <a:rPr lang="en-US" b="1" dirty="0">
                <a:solidFill>
                  <a:schemeClr val="bg1"/>
                </a:solidFill>
                <a:latin typeface="Arial" charset="0"/>
              </a:rPr>
              <a:t>Complete a POLST Form</a:t>
            </a:r>
          </a:p>
        </p:txBody>
      </p:sp>
      <p:sp>
        <p:nvSpPr>
          <p:cNvPr id="8" name="Text Box 8"/>
          <p:cNvSpPr txBox="1">
            <a:spLocks noChangeArrowheads="1"/>
          </p:cNvSpPr>
          <p:nvPr/>
        </p:nvSpPr>
        <p:spPr bwMode="auto">
          <a:xfrm>
            <a:off x="376238" y="2112963"/>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l" eaLnBrk="1" hangingPunct="1">
              <a:spcBef>
                <a:spcPct val="50000"/>
              </a:spcBef>
            </a:pPr>
            <a:r>
              <a:rPr lang="en-US" dirty="0">
                <a:solidFill>
                  <a:srgbClr val="413000"/>
                </a:solidFill>
                <a:latin typeface="Arial" charset="0"/>
              </a:rPr>
              <a:t>Age 18</a:t>
            </a:r>
          </a:p>
        </p:txBody>
      </p:sp>
      <p:sp>
        <p:nvSpPr>
          <p:cNvPr id="9" name="Text Box 9"/>
          <p:cNvSpPr txBox="1">
            <a:spLocks noChangeArrowheads="1"/>
          </p:cNvSpPr>
          <p:nvPr/>
        </p:nvSpPr>
        <p:spPr bwMode="auto">
          <a:xfrm>
            <a:off x="5965825" y="5788025"/>
            <a:ext cx="3178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r" eaLnBrk="1" hangingPunct="1">
              <a:spcBef>
                <a:spcPct val="50000"/>
              </a:spcBef>
            </a:pPr>
            <a:r>
              <a:rPr lang="en-US" dirty="0" smtClean="0">
                <a:solidFill>
                  <a:schemeClr val="bg1"/>
                </a:solidFill>
                <a:latin typeface="Arial" charset="0"/>
              </a:rPr>
              <a:t>Treatment </a:t>
            </a:r>
            <a:r>
              <a:rPr lang="en-US" dirty="0">
                <a:solidFill>
                  <a:schemeClr val="bg1"/>
                </a:solidFill>
                <a:latin typeface="Arial" charset="0"/>
              </a:rPr>
              <a:t>Wishes Honored</a:t>
            </a:r>
          </a:p>
        </p:txBody>
      </p:sp>
      <p:sp>
        <p:nvSpPr>
          <p:cNvPr id="10" name="Text Box 10"/>
          <p:cNvSpPr txBox="1">
            <a:spLocks noChangeArrowheads="1"/>
          </p:cNvSpPr>
          <p:nvPr/>
        </p:nvSpPr>
        <p:spPr bwMode="auto">
          <a:xfrm>
            <a:off x="2895600" y="4114800"/>
            <a:ext cx="4351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l" eaLnBrk="1" hangingPunct="1">
              <a:spcBef>
                <a:spcPct val="50000"/>
              </a:spcBef>
            </a:pPr>
            <a:r>
              <a:rPr lang="en-US" dirty="0">
                <a:solidFill>
                  <a:schemeClr val="bg1"/>
                </a:solidFill>
                <a:latin typeface="Arial" charset="0"/>
              </a:rPr>
              <a:t>Diagnosed with Serious or Chronic, Progressive Illness </a:t>
            </a:r>
            <a:r>
              <a:rPr lang="en-US" i="1" dirty="0">
                <a:solidFill>
                  <a:schemeClr val="bg1"/>
                </a:solidFill>
                <a:latin typeface="Arial" charset="0"/>
              </a:rPr>
              <a:t>(at any age)</a:t>
            </a:r>
          </a:p>
        </p:txBody>
      </p:sp>
      <p:sp>
        <p:nvSpPr>
          <p:cNvPr id="11" name="Text Box 11"/>
          <p:cNvSpPr txBox="1">
            <a:spLocks noChangeArrowheads="1"/>
          </p:cNvSpPr>
          <p:nvPr/>
        </p:nvSpPr>
        <p:spPr bwMode="auto">
          <a:xfrm>
            <a:off x="1609725" y="3395663"/>
            <a:ext cx="410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l" eaLnBrk="1" hangingPunct="1">
              <a:spcBef>
                <a:spcPct val="50000"/>
              </a:spcBef>
            </a:pPr>
            <a:r>
              <a:rPr lang="en-US" dirty="0">
                <a:solidFill>
                  <a:schemeClr val="bg1"/>
                </a:solidFill>
                <a:latin typeface="Arial" charset="0"/>
              </a:rPr>
              <a:t>Update Advance Directive Periodically</a:t>
            </a:r>
          </a:p>
        </p:txBody>
      </p:sp>
      <p:cxnSp>
        <p:nvCxnSpPr>
          <p:cNvPr id="12" name="Shape 15"/>
          <p:cNvCxnSpPr>
            <a:cxnSpLocks noChangeShapeType="1"/>
            <a:endCxn id="6" idx="0"/>
          </p:cNvCxnSpPr>
          <p:nvPr/>
        </p:nvCxnSpPr>
        <p:spPr bwMode="auto">
          <a:xfrm>
            <a:off x="1219200" y="2297113"/>
            <a:ext cx="1484313" cy="407987"/>
          </a:xfrm>
          <a:prstGeom prst="bentConnector2">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3" name="Elbow Connector 17"/>
          <p:cNvCxnSpPr>
            <a:cxnSpLocks noChangeShapeType="1"/>
          </p:cNvCxnSpPr>
          <p:nvPr/>
        </p:nvCxnSpPr>
        <p:spPr bwMode="auto">
          <a:xfrm rot="16200000" flipH="1">
            <a:off x="4238626" y="2901950"/>
            <a:ext cx="514350" cy="479425"/>
          </a:xfrm>
          <a:prstGeom prst="bentConnector3">
            <a:avLst>
              <a:gd name="adj1" fmla="val -111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4" name="Elbow Connector 19"/>
          <p:cNvCxnSpPr>
            <a:cxnSpLocks noChangeShapeType="1"/>
          </p:cNvCxnSpPr>
          <p:nvPr/>
        </p:nvCxnSpPr>
        <p:spPr bwMode="auto">
          <a:xfrm rot="16200000" flipH="1">
            <a:off x="5615781" y="3582194"/>
            <a:ext cx="560388" cy="514350"/>
          </a:xfrm>
          <a:prstGeom prst="bentConnector3">
            <a:avLst>
              <a:gd name="adj1" fmla="val -1019"/>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5" name="Elbow Connector 21"/>
          <p:cNvCxnSpPr>
            <a:cxnSpLocks noChangeShapeType="1"/>
          </p:cNvCxnSpPr>
          <p:nvPr/>
        </p:nvCxnSpPr>
        <p:spPr bwMode="auto">
          <a:xfrm rot="16200000" flipH="1">
            <a:off x="6519069" y="4279106"/>
            <a:ext cx="800100" cy="731838"/>
          </a:xfrm>
          <a:prstGeom prst="bentConnector3">
            <a:avLst>
              <a:gd name="adj1" fmla="val 2972"/>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6" name="Elbow Connector 23"/>
          <p:cNvCxnSpPr>
            <a:cxnSpLocks noChangeShapeType="1"/>
            <a:stCxn id="7" idx="3"/>
          </p:cNvCxnSpPr>
          <p:nvPr/>
        </p:nvCxnSpPr>
        <p:spPr bwMode="auto">
          <a:xfrm>
            <a:off x="7924800" y="5295900"/>
            <a:ext cx="352425" cy="503238"/>
          </a:xfrm>
          <a:prstGeom prst="bentConnector2">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17" name="TextBox 16"/>
          <p:cNvSpPr txBox="1"/>
          <p:nvPr/>
        </p:nvSpPr>
        <p:spPr>
          <a:xfrm>
            <a:off x="103187" y="2971800"/>
            <a:ext cx="5157581" cy="3970318"/>
          </a:xfrm>
          <a:prstGeom prst="rect">
            <a:avLst/>
          </a:prstGeom>
          <a:noFill/>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C</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O</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N</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V</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E</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R</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S</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A</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T</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I</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O</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N</a:t>
            </a:r>
          </a:p>
          <a:p>
            <a:pPr>
              <a:defRPr/>
            </a:pPr>
            <a:r>
              <a:rPr lang="en-US" b="1" dirty="0">
                <a:ln w="1905">
                  <a:solidFill>
                    <a:srgbClr val="413000"/>
                  </a:solidFill>
                </a:ln>
                <a:solidFill>
                  <a:srgbClr val="EE80B3"/>
                </a:solidFill>
                <a:effectLst>
                  <a:innerShdw blurRad="69850" dist="43180" dir="5400000">
                    <a:srgbClr val="000000">
                      <a:alpha val="65000"/>
                    </a:srgbClr>
                  </a:innerShdw>
                </a:effectLst>
                <a:latin typeface="Verdana" pitchFamily="34" charset="0"/>
              </a:rPr>
              <a:t> </a:t>
            </a: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S</a:t>
            </a:r>
            <a:endParaRPr lang="en-US" b="1" dirty="0">
              <a:ln w="1905">
                <a:solidFill>
                  <a:srgbClr val="413000"/>
                </a:solidFill>
              </a:ln>
              <a:solidFill>
                <a:srgbClr val="EE80B3"/>
              </a:solidFill>
              <a:effectLst>
                <a:innerShdw blurRad="69850" dist="43180" dir="5400000">
                  <a:srgbClr val="000000">
                    <a:alpha val="65000"/>
                  </a:srgbClr>
                </a:innerShdw>
              </a:effectLst>
              <a:latin typeface="Verdana" pitchFamily="34" charset="0"/>
            </a:endParaRPr>
          </a:p>
          <a:p>
            <a:pPr>
              <a:defRPr/>
            </a:pPr>
            <a:endPar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endParaRPr>
          </a:p>
        </p:txBody>
      </p:sp>
    </p:spTree>
    <p:extLst>
      <p:ext uri="{BB962C8B-B14F-4D97-AF65-F5344CB8AC3E}">
        <p14:creationId xmlns:p14="http://schemas.microsoft.com/office/powerpoint/2010/main" val="2186882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187"/>
            <a:ext cx="8229600" cy="1228452"/>
          </a:xfrm>
        </p:spPr>
        <p:txBody>
          <a:bodyPr/>
          <a:lstStyle/>
          <a:p>
            <a:r>
              <a:rPr lang="en-US" b="1" dirty="0"/>
              <a:t>POLST vs. Pre-Hospital DNR</a:t>
            </a:r>
            <a:br>
              <a:rPr lang="en-US" b="1" dirty="0"/>
            </a:br>
            <a:r>
              <a:rPr lang="en-US" b="1" i="1" dirty="0"/>
              <a:t>(Do Not Resuscitate)</a:t>
            </a:r>
            <a:endParaRPr lang="en-US" dirty="0"/>
          </a:p>
        </p:txBody>
      </p:sp>
      <p:sp>
        <p:nvSpPr>
          <p:cNvPr id="3" name="Content Placeholder 2"/>
          <p:cNvSpPr>
            <a:spLocks noGrp="1"/>
          </p:cNvSpPr>
          <p:nvPr>
            <p:ph idx="1"/>
          </p:nvPr>
        </p:nvSpPr>
        <p:spPr/>
        <p:txBody>
          <a:bodyPr/>
          <a:lstStyle/>
          <a:p>
            <a:pPr>
              <a:spcBef>
                <a:spcPct val="50000"/>
              </a:spcBef>
              <a:buClr>
                <a:srgbClr val="413000"/>
              </a:buClr>
              <a:buSzPct val="75000"/>
              <a:buFont typeface="Symbol" pitchFamily="18" charset="2"/>
              <a:buChar char="·"/>
            </a:pPr>
            <a:r>
              <a:rPr lang="en-US" sz="3200" dirty="0">
                <a:solidFill>
                  <a:schemeClr val="bg1"/>
                </a:solidFill>
              </a:rPr>
              <a:t>Similarities:</a:t>
            </a:r>
          </a:p>
          <a:p>
            <a:pPr lvl="1">
              <a:buClr>
                <a:srgbClr val="413000"/>
              </a:buClr>
              <a:buSzPct val="75000"/>
              <a:buFont typeface="Arial" charset="0"/>
              <a:buChar char="–"/>
            </a:pPr>
            <a:r>
              <a:rPr lang="en-US" sz="3000" dirty="0" smtClean="0">
                <a:solidFill>
                  <a:schemeClr val="bg1"/>
                </a:solidFill>
              </a:rPr>
              <a:t>Medical orders</a:t>
            </a:r>
            <a:endParaRPr lang="en-US" sz="3000" dirty="0">
              <a:solidFill>
                <a:schemeClr val="bg1"/>
              </a:solidFill>
            </a:endParaRPr>
          </a:p>
          <a:p>
            <a:pPr lvl="1">
              <a:buClr>
                <a:srgbClr val="413000"/>
              </a:buClr>
              <a:buSzPct val="75000"/>
              <a:buFont typeface="Arial" charset="0"/>
              <a:buChar char="–"/>
            </a:pPr>
            <a:r>
              <a:rPr lang="en-US" sz="3000" dirty="0">
                <a:solidFill>
                  <a:schemeClr val="bg1"/>
                </a:solidFill>
              </a:rPr>
              <a:t>Address Do Not </a:t>
            </a:r>
            <a:r>
              <a:rPr lang="en-US" sz="3000" dirty="0" smtClean="0">
                <a:solidFill>
                  <a:schemeClr val="bg1"/>
                </a:solidFill>
              </a:rPr>
              <a:t>Resuscitate</a:t>
            </a:r>
            <a:endParaRPr lang="en-US" sz="3000" dirty="0">
              <a:solidFill>
                <a:schemeClr val="bg1"/>
              </a:solidFill>
            </a:endParaRPr>
          </a:p>
          <a:p>
            <a:pPr lvl="1">
              <a:buClr>
                <a:srgbClr val="413000"/>
              </a:buClr>
              <a:buSzPct val="75000"/>
              <a:buFont typeface="Arial" charset="0"/>
              <a:buChar char="–"/>
            </a:pPr>
            <a:r>
              <a:rPr lang="en-US" sz="3000" dirty="0">
                <a:solidFill>
                  <a:schemeClr val="bg1"/>
                </a:solidFill>
              </a:rPr>
              <a:t>Intended for medically frail or those with chronic or serious </a:t>
            </a:r>
            <a:r>
              <a:rPr lang="en-US" sz="3000" dirty="0" smtClean="0">
                <a:solidFill>
                  <a:schemeClr val="bg1"/>
                </a:solidFill>
              </a:rPr>
              <a:t>illness</a:t>
            </a:r>
            <a:endParaRPr lang="en-US" sz="30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786068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POLST vs. Pre-Hospital DNR</a:t>
            </a:r>
            <a:br>
              <a:rPr lang="en-US" b="1" dirty="0"/>
            </a:br>
            <a:r>
              <a:rPr lang="en-US" b="1" i="1" dirty="0"/>
              <a:t>(Do Not Resuscitate)</a:t>
            </a:r>
            <a:endParaRPr lang="en-US" dirty="0"/>
          </a:p>
        </p:txBody>
      </p:sp>
      <p:graphicFrame>
        <p:nvGraphicFramePr>
          <p:cNvPr id="5" name="Group 43"/>
          <p:cNvGraphicFramePr>
            <a:graphicFrameLocks noGrp="1"/>
          </p:cNvGraphicFramePr>
          <p:nvPr>
            <p:ph idx="1"/>
            <p:extLst>
              <p:ext uri="{D42A27DB-BD31-4B8C-83A1-F6EECF244321}">
                <p14:modId xmlns:p14="http://schemas.microsoft.com/office/powerpoint/2010/main" val="826659112"/>
              </p:ext>
            </p:extLst>
          </p:nvPr>
        </p:nvGraphicFramePr>
        <p:xfrm>
          <a:off x="457200" y="2168525"/>
          <a:ext cx="8229600" cy="4693936"/>
        </p:xfrm>
        <a:graphic>
          <a:graphicData uri="http://schemas.openxmlformats.org/drawingml/2006/table">
            <a:tbl>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467734">
                <a:tc>
                  <a:txBody>
                    <a:bodyPr/>
                    <a:lstStyle/>
                    <a:p>
                      <a:pPr marL="0" marR="0" lvl="0" indent="0" algn="ctr" defTabSz="914400" rtl="0" eaLnBrk="1" fontAlgn="base" latinLnBrk="0" hangingPunct="1">
                        <a:lnSpc>
                          <a:spcPct val="100000"/>
                        </a:lnSpc>
                        <a:spcBef>
                          <a:spcPct val="20000"/>
                        </a:spcBef>
                        <a:spcAft>
                          <a:spcPct val="0"/>
                        </a:spcAft>
                        <a:buClr>
                          <a:srgbClr val="EE80B3"/>
                        </a:buClr>
                        <a:buSzPct val="50000"/>
                        <a:buFont typeface="Wingdings" pitchFamily="2" charset="2"/>
                        <a:buNone/>
                        <a:tabLst/>
                      </a:pPr>
                      <a:r>
                        <a:rPr kumimoji="0" lang="en-US" sz="3200" b="1" i="0" u="sng" strike="noStrike" cap="none" normalizeH="0" baseline="0" dirty="0" smtClean="0">
                          <a:ln>
                            <a:noFill/>
                          </a:ln>
                          <a:solidFill>
                            <a:schemeClr val="bg1"/>
                          </a:solidFill>
                          <a:effectLst/>
                          <a:latin typeface="Arial" charset="0"/>
                        </a:rPr>
                        <a:t>POLST</a:t>
                      </a:r>
                    </a:p>
                  </a:txBody>
                  <a:tcPr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80B3">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EE80B3"/>
                        </a:buClr>
                        <a:buSzPct val="50000"/>
                        <a:buFont typeface="Wingdings" pitchFamily="2" charset="2"/>
                        <a:buNone/>
                        <a:tabLst/>
                      </a:pPr>
                      <a:r>
                        <a:rPr kumimoji="0" lang="en-US" sz="3200" b="1" i="0" u="sng" strike="noStrike" cap="none" normalizeH="0" baseline="0" dirty="0" smtClean="0">
                          <a:ln>
                            <a:noFill/>
                          </a:ln>
                          <a:solidFill>
                            <a:schemeClr val="bg1"/>
                          </a:solidFill>
                          <a:effectLst/>
                          <a:latin typeface="Arial" charset="0"/>
                        </a:rPr>
                        <a:t>Pre-Hospital DNR</a:t>
                      </a:r>
                    </a:p>
                  </a:txBody>
                  <a:tcPr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80B3">
                        <a:alpha val="50000"/>
                      </a:srgbClr>
                    </a:solidFill>
                  </a:tcPr>
                </a:tc>
                <a:extLst>
                  <a:ext uri="{0D108BD9-81ED-4DB2-BD59-A6C34878D82A}">
                    <a16:rowId xmlns:a16="http://schemas.microsoft.com/office/drawing/2014/main" xmlns="" val="10000"/>
                  </a:ext>
                </a:extLst>
              </a:tr>
              <a:tr h="3323107">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3000" b="0" i="0" u="none" strike="noStrike" cap="none" normalizeH="0" baseline="0" dirty="0" smtClean="0">
                          <a:ln>
                            <a:noFill/>
                          </a:ln>
                          <a:solidFill>
                            <a:schemeClr val="bg1"/>
                          </a:solidFill>
                          <a:effectLst/>
                          <a:latin typeface="Arial" charset="0"/>
                        </a:rPr>
                        <a:t>Allows for choosing resuscitation</a:t>
                      </a:r>
                    </a:p>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defRPr/>
                      </a:pPr>
                      <a:r>
                        <a:rPr kumimoji="0" lang="en-US" sz="3000" b="0" i="0" u="none" strike="noStrike" cap="none" normalizeH="0" baseline="0" dirty="0" smtClean="0">
                          <a:ln>
                            <a:noFill/>
                          </a:ln>
                          <a:solidFill>
                            <a:schemeClr val="bg1"/>
                          </a:solidFill>
                          <a:effectLst/>
                          <a:latin typeface="Arial" charset="0"/>
                        </a:rPr>
                        <a:t>Allows for other medical treatments</a:t>
                      </a:r>
                    </a:p>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defRPr/>
                      </a:pPr>
                      <a:r>
                        <a:rPr kumimoji="0" lang="en-US" sz="3000" b="0" i="0" u="none" strike="noStrike" cap="none" normalizeH="0" baseline="0" dirty="0" smtClean="0">
                          <a:ln>
                            <a:noFill/>
                          </a:ln>
                          <a:solidFill>
                            <a:schemeClr val="bg1"/>
                          </a:solidFill>
                          <a:effectLst/>
                          <a:latin typeface="Arial" charset="0"/>
                        </a:rPr>
                        <a:t>Honored across all healthcare settings</a:t>
                      </a:r>
                    </a:p>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endParaRPr kumimoji="0" lang="en-US" sz="3000" b="0" i="0" u="none" strike="noStrike" cap="none" normalizeH="0" baseline="0" dirty="0" smtClean="0">
                        <a:ln>
                          <a:noFill/>
                        </a:ln>
                        <a:solidFill>
                          <a:schemeClr val="bg1"/>
                        </a:solidFill>
                        <a:effectLst/>
                        <a:latin typeface="Arial" charset="0"/>
                      </a:endParaRPr>
                    </a:p>
                  </a:txBody>
                  <a:tcPr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3000" b="0" i="0" u="none" strike="noStrike" cap="none" normalizeH="0" baseline="0" dirty="0" smtClean="0">
                          <a:ln>
                            <a:noFill/>
                          </a:ln>
                          <a:solidFill>
                            <a:schemeClr val="bg1"/>
                          </a:solidFill>
                          <a:effectLst/>
                          <a:latin typeface="Arial" charset="0"/>
                        </a:rPr>
                        <a:t>Can only use if choosing DNR</a:t>
                      </a:r>
                    </a:p>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defRPr/>
                      </a:pPr>
                      <a:r>
                        <a:rPr kumimoji="0" lang="en-US" sz="3000" b="0" i="0" u="none" strike="noStrike" cap="none" normalizeH="0" baseline="0" dirty="0" smtClean="0">
                          <a:ln>
                            <a:noFill/>
                          </a:ln>
                          <a:solidFill>
                            <a:schemeClr val="bg1"/>
                          </a:solidFill>
                          <a:effectLst/>
                          <a:latin typeface="Arial" charset="0"/>
                        </a:rPr>
                        <a:t>Only applies to resuscitation</a:t>
                      </a:r>
                    </a:p>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defRPr/>
                      </a:pPr>
                      <a:r>
                        <a:rPr kumimoji="0" lang="en-US" sz="3000" b="0" i="0" u="none" strike="noStrike" cap="none" normalizeH="0" baseline="0" dirty="0" smtClean="0">
                          <a:ln>
                            <a:noFill/>
                          </a:ln>
                          <a:solidFill>
                            <a:schemeClr val="bg1"/>
                          </a:solidFill>
                          <a:effectLst/>
                          <a:latin typeface="Arial" charset="0"/>
                        </a:rPr>
                        <a:t>Only honored outside the hospital</a:t>
                      </a:r>
                    </a:p>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defRPr/>
                      </a:pPr>
                      <a:endParaRPr kumimoji="0" lang="en-US" sz="3000" b="0" i="0" u="none" strike="noStrike" cap="none" normalizeH="0" baseline="0" dirty="0" smtClean="0">
                        <a:ln>
                          <a:noFill/>
                        </a:ln>
                        <a:solidFill>
                          <a:schemeClr val="bg1"/>
                        </a:solidFill>
                        <a:effectLst/>
                        <a:latin typeface="Arial" charset="0"/>
                      </a:endParaRPr>
                    </a:p>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endParaRPr kumimoji="0" lang="en-US" sz="3000" b="0" i="0" u="none" strike="noStrike" cap="none" normalizeH="0" baseline="0" dirty="0" smtClean="0">
                        <a:ln>
                          <a:noFill/>
                        </a:ln>
                        <a:solidFill>
                          <a:schemeClr val="bg1"/>
                        </a:solidFill>
                        <a:effectLst/>
                        <a:latin typeface="Arial" charset="0"/>
                      </a:endParaRPr>
                    </a:p>
                  </a:txBody>
                  <a:tcPr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933967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112323" y="341288"/>
            <a:ext cx="5036622" cy="6515443"/>
          </a:xfrm>
          <a:prstGeom prst="rect">
            <a:avLst/>
          </a:prstGeom>
        </p:spPr>
      </p:pic>
    </p:spTree>
    <p:extLst>
      <p:ext uri="{BB962C8B-B14F-4D97-AF65-F5344CB8AC3E}">
        <p14:creationId xmlns:p14="http://schemas.microsoft.com/office/powerpoint/2010/main" val="90016264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How Do I Complete a POLST?</a:t>
            </a:r>
            <a:endParaRPr lang="en-US" dirty="0"/>
          </a:p>
        </p:txBody>
      </p:sp>
      <p:sp>
        <p:nvSpPr>
          <p:cNvPr id="3" name="Content Placeholder 2"/>
          <p:cNvSpPr>
            <a:spLocks noGrp="1"/>
          </p:cNvSpPr>
          <p:nvPr>
            <p:ph idx="1"/>
          </p:nvPr>
        </p:nvSpPr>
        <p:spPr>
          <a:xfrm>
            <a:off x="457200" y="1986455"/>
            <a:ext cx="8229600" cy="4144470"/>
          </a:xfrm>
        </p:spPr>
        <p:txBody>
          <a:bodyPr/>
          <a:lstStyle/>
          <a:p>
            <a:pPr>
              <a:spcBef>
                <a:spcPct val="50000"/>
              </a:spcBef>
              <a:buClr>
                <a:srgbClr val="413000"/>
              </a:buClr>
              <a:buSzPct val="75000"/>
              <a:buFont typeface="Symbol" pitchFamily="18" charset="2"/>
              <a:buChar char="·"/>
            </a:pPr>
            <a:r>
              <a:rPr lang="en-US" altLang="en-US" sz="3200" dirty="0">
                <a:solidFill>
                  <a:schemeClr val="bg1"/>
                </a:solidFill>
              </a:rPr>
              <a:t>Talk to your </a:t>
            </a:r>
            <a:r>
              <a:rPr lang="en-US" altLang="en-US" sz="3200" dirty="0" smtClean="0">
                <a:solidFill>
                  <a:schemeClr val="bg1"/>
                </a:solidFill>
              </a:rPr>
              <a:t>doctor/NP/PA about </a:t>
            </a:r>
            <a:r>
              <a:rPr lang="en-US" altLang="en-US" sz="3200" dirty="0">
                <a:solidFill>
                  <a:schemeClr val="bg1"/>
                </a:solidFill>
              </a:rPr>
              <a:t>what kind of medical treatment you would want if you became seriously ill.</a:t>
            </a:r>
          </a:p>
          <a:p>
            <a:pPr>
              <a:spcBef>
                <a:spcPct val="50000"/>
              </a:spcBef>
              <a:buClr>
                <a:srgbClr val="413000"/>
              </a:buClr>
              <a:buSzPct val="75000"/>
              <a:buFont typeface="Symbol" pitchFamily="18" charset="2"/>
              <a:buChar char="·"/>
            </a:pPr>
            <a:r>
              <a:rPr lang="en-US" altLang="en-US" sz="3200" dirty="0">
                <a:solidFill>
                  <a:schemeClr val="bg1"/>
                </a:solidFill>
              </a:rPr>
              <a:t>Talk to your </a:t>
            </a:r>
            <a:r>
              <a:rPr lang="en-US" altLang="en-US" sz="3200" dirty="0" smtClean="0">
                <a:solidFill>
                  <a:schemeClr val="bg1"/>
                </a:solidFill>
              </a:rPr>
              <a:t>doctor/NP/PA </a:t>
            </a:r>
            <a:r>
              <a:rPr lang="en-US" altLang="en-US" sz="3200" dirty="0">
                <a:solidFill>
                  <a:schemeClr val="bg1"/>
                </a:solidFill>
              </a:rPr>
              <a:t>about POLST.</a:t>
            </a:r>
          </a:p>
          <a:p>
            <a:pPr>
              <a:spcBef>
                <a:spcPct val="50000"/>
              </a:spcBef>
              <a:buClr>
                <a:srgbClr val="413000"/>
              </a:buClr>
              <a:buSzPct val="75000"/>
              <a:buFont typeface="Symbol" pitchFamily="18" charset="2"/>
              <a:buChar char="·"/>
            </a:pPr>
            <a:r>
              <a:rPr lang="en-US" altLang="en-US" sz="3200" dirty="0">
                <a:solidFill>
                  <a:schemeClr val="bg1"/>
                </a:solidFill>
              </a:rPr>
              <a:t>Talk to your family about your decisions.</a:t>
            </a:r>
          </a:p>
        </p:txBody>
      </p:sp>
    </p:spTree>
    <p:extLst>
      <p:ext uri="{BB962C8B-B14F-4D97-AF65-F5344CB8AC3E}">
        <p14:creationId xmlns:p14="http://schemas.microsoft.com/office/powerpoint/2010/main" val="1060243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Where Do I Keep a POLST?</a:t>
            </a:r>
            <a:endParaRPr lang="en-US" dirty="0"/>
          </a:p>
        </p:txBody>
      </p:sp>
      <p:sp>
        <p:nvSpPr>
          <p:cNvPr id="3" name="Content Placeholder 2"/>
          <p:cNvSpPr>
            <a:spLocks noGrp="1"/>
          </p:cNvSpPr>
          <p:nvPr>
            <p:ph idx="1"/>
          </p:nvPr>
        </p:nvSpPr>
        <p:spPr>
          <a:xfrm>
            <a:off x="457200" y="1986455"/>
            <a:ext cx="8229600" cy="4144470"/>
          </a:xfrm>
        </p:spPr>
        <p:txBody>
          <a:bodyPr/>
          <a:lstStyle/>
          <a:p>
            <a:pPr>
              <a:buClr>
                <a:srgbClr val="413000"/>
              </a:buClr>
              <a:buSzPct val="75000"/>
              <a:buNone/>
            </a:pPr>
            <a:r>
              <a:rPr lang="en-US" altLang="en-US" sz="3200" u="sng" dirty="0">
                <a:solidFill>
                  <a:schemeClr val="bg1"/>
                </a:solidFill>
              </a:rPr>
              <a:t>Original pink POLST stays with you!</a:t>
            </a:r>
            <a:endParaRPr lang="en-US" altLang="en-US" sz="3200" dirty="0">
              <a:solidFill>
                <a:schemeClr val="bg1"/>
              </a:solidFill>
            </a:endParaRPr>
          </a:p>
          <a:p>
            <a:pPr>
              <a:spcBef>
                <a:spcPct val="50000"/>
              </a:spcBef>
              <a:buClr>
                <a:srgbClr val="413000"/>
              </a:buClr>
              <a:buSzPct val="75000"/>
              <a:buFont typeface="Symbol" pitchFamily="18" charset="2"/>
              <a:buChar char="·"/>
            </a:pPr>
            <a:r>
              <a:rPr lang="en-US" altLang="en-US" sz="3200" dirty="0">
                <a:solidFill>
                  <a:schemeClr val="bg1"/>
                </a:solidFill>
              </a:rPr>
              <a:t>At home:</a:t>
            </a:r>
          </a:p>
          <a:p>
            <a:pPr lvl="1">
              <a:buClr>
                <a:srgbClr val="413000"/>
              </a:buClr>
              <a:buSzPct val="75000"/>
              <a:buFont typeface="Arial" charset="0"/>
              <a:buChar char="–"/>
            </a:pPr>
            <a:r>
              <a:rPr lang="en-US" altLang="en-US" sz="3000" dirty="0">
                <a:solidFill>
                  <a:schemeClr val="bg1"/>
                </a:solidFill>
              </a:rPr>
              <a:t>Post in easy-to-find location (with AHCD</a:t>
            </a:r>
            <a:r>
              <a:rPr lang="en-US" altLang="en-US" sz="3000" dirty="0" smtClean="0">
                <a:solidFill>
                  <a:schemeClr val="bg1"/>
                </a:solidFill>
              </a:rPr>
              <a:t>)</a:t>
            </a:r>
            <a:endParaRPr lang="en-US" altLang="en-US" sz="3000" dirty="0">
              <a:solidFill>
                <a:schemeClr val="bg1"/>
              </a:solidFill>
            </a:endParaRPr>
          </a:p>
          <a:p>
            <a:pPr lvl="1">
              <a:buClr>
                <a:srgbClr val="413000"/>
              </a:buClr>
              <a:buSzPct val="75000"/>
              <a:buFont typeface="Arial" charset="0"/>
              <a:buChar char="–"/>
            </a:pPr>
            <a:r>
              <a:rPr lang="en-US" altLang="en-US" sz="3000" dirty="0">
                <a:solidFill>
                  <a:schemeClr val="bg1"/>
                </a:solidFill>
              </a:rPr>
              <a:t>Give to Emergency Medical </a:t>
            </a:r>
            <a:r>
              <a:rPr lang="en-US" altLang="en-US" sz="3000" dirty="0" smtClean="0">
                <a:solidFill>
                  <a:schemeClr val="bg1"/>
                </a:solidFill>
              </a:rPr>
              <a:t>Services</a:t>
            </a:r>
            <a:endParaRPr lang="en-US" altLang="en-US" sz="3000" dirty="0">
              <a:solidFill>
                <a:schemeClr val="bg1"/>
              </a:solidFill>
            </a:endParaRPr>
          </a:p>
          <a:p>
            <a:pPr>
              <a:spcBef>
                <a:spcPct val="50000"/>
              </a:spcBef>
              <a:buClr>
                <a:srgbClr val="413000"/>
              </a:buClr>
              <a:buSzPct val="75000"/>
              <a:buFont typeface="Symbol" pitchFamily="18" charset="2"/>
              <a:buChar char="·"/>
            </a:pPr>
            <a:r>
              <a:rPr lang="en-US" altLang="en-US" sz="3200" dirty="0">
                <a:solidFill>
                  <a:schemeClr val="bg1"/>
                </a:solidFill>
              </a:rPr>
              <a:t>At Hospital or Skilled Nursing Home:</a:t>
            </a:r>
          </a:p>
          <a:p>
            <a:pPr lvl="1">
              <a:buClr>
                <a:srgbClr val="413000"/>
              </a:buClr>
              <a:buSzPct val="75000"/>
              <a:buFont typeface="Arial" charset="0"/>
              <a:buChar char="–"/>
            </a:pPr>
            <a:r>
              <a:rPr lang="en-US" altLang="en-US" sz="3000" dirty="0">
                <a:solidFill>
                  <a:schemeClr val="bg1"/>
                </a:solidFill>
              </a:rPr>
              <a:t>File in medical chart (with AHCD</a:t>
            </a:r>
            <a:r>
              <a:rPr lang="en-US" altLang="en-US" sz="3000" dirty="0" smtClean="0">
                <a:solidFill>
                  <a:schemeClr val="bg1"/>
                </a:solidFill>
              </a:rPr>
              <a:t>)</a:t>
            </a:r>
            <a:endParaRPr lang="en-US" altLang="en-US" sz="3000" dirty="0">
              <a:solidFill>
                <a:schemeClr val="bg1"/>
              </a:solidFill>
            </a:endParaRPr>
          </a:p>
          <a:p>
            <a:pPr lvl="1">
              <a:buClr>
                <a:srgbClr val="413000"/>
              </a:buClr>
              <a:buSzPct val="75000"/>
              <a:buFont typeface="Arial" charset="0"/>
              <a:buChar char="–"/>
            </a:pPr>
            <a:r>
              <a:rPr lang="en-US" altLang="en-US" sz="3000" dirty="0">
                <a:solidFill>
                  <a:schemeClr val="bg1"/>
                </a:solidFill>
              </a:rPr>
              <a:t>Goes with you if you are </a:t>
            </a:r>
            <a:r>
              <a:rPr lang="en-US" altLang="en-US" sz="3000" dirty="0" smtClean="0">
                <a:solidFill>
                  <a:schemeClr val="bg1"/>
                </a:solidFill>
              </a:rPr>
              <a:t>transferred</a:t>
            </a:r>
            <a:endParaRPr lang="en-US" altLang="en-US" sz="3000" dirty="0">
              <a:solidFill>
                <a:schemeClr val="bg1"/>
              </a:solidFill>
            </a:endParaRPr>
          </a:p>
        </p:txBody>
      </p:sp>
    </p:spTree>
    <p:extLst>
      <p:ext uri="{BB962C8B-B14F-4D97-AF65-F5344CB8AC3E}">
        <p14:creationId xmlns:p14="http://schemas.microsoft.com/office/powerpoint/2010/main" val="2676272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Can POLST be Changed?</a:t>
            </a:r>
            <a:endParaRPr lang="en-US" dirty="0"/>
          </a:p>
        </p:txBody>
      </p:sp>
      <p:sp>
        <p:nvSpPr>
          <p:cNvPr id="3" name="Content Placeholder 2"/>
          <p:cNvSpPr>
            <a:spLocks noGrp="1"/>
          </p:cNvSpPr>
          <p:nvPr>
            <p:ph idx="1"/>
          </p:nvPr>
        </p:nvSpPr>
        <p:spPr>
          <a:xfrm>
            <a:off x="457200" y="1986455"/>
            <a:ext cx="8229600" cy="4144470"/>
          </a:xfrm>
        </p:spPr>
        <p:txBody>
          <a:bodyPr/>
          <a:lstStyle/>
          <a:p>
            <a:pPr>
              <a:spcBef>
                <a:spcPct val="50000"/>
              </a:spcBef>
              <a:buClr>
                <a:srgbClr val="413000"/>
              </a:buClr>
              <a:buSzPct val="75000"/>
              <a:buFont typeface="Symbol" pitchFamily="18" charset="2"/>
              <a:buChar char="·"/>
            </a:pPr>
            <a:r>
              <a:rPr lang="en-US" altLang="en-US" sz="3200" dirty="0">
                <a:solidFill>
                  <a:schemeClr val="bg1"/>
                </a:solidFill>
              </a:rPr>
              <a:t>You can change your POLST at any time.</a:t>
            </a:r>
          </a:p>
          <a:p>
            <a:pPr>
              <a:spcBef>
                <a:spcPct val="50000"/>
              </a:spcBef>
              <a:buClr>
                <a:srgbClr val="413000"/>
              </a:buClr>
              <a:buSzPct val="75000"/>
              <a:buFont typeface="Symbol" pitchFamily="18" charset="2"/>
              <a:buChar char="·"/>
            </a:pPr>
            <a:r>
              <a:rPr lang="en-US" altLang="en-US" sz="3200" dirty="0">
                <a:solidFill>
                  <a:schemeClr val="bg1"/>
                </a:solidFill>
              </a:rPr>
              <a:t>If you cannot speak for yourself, your healthcare </a:t>
            </a:r>
            <a:r>
              <a:rPr lang="en-US" altLang="en-US" sz="3200" dirty="0" smtClean="0">
                <a:solidFill>
                  <a:schemeClr val="bg1"/>
                </a:solidFill>
              </a:rPr>
              <a:t>decision-maker </a:t>
            </a:r>
            <a:r>
              <a:rPr lang="en-US" altLang="en-US" sz="3200" dirty="0">
                <a:solidFill>
                  <a:schemeClr val="bg1"/>
                </a:solidFill>
              </a:rPr>
              <a:t>may request a change based on a change in your condition or new information about your wishes.</a:t>
            </a:r>
          </a:p>
        </p:txBody>
      </p:sp>
    </p:spTree>
    <p:extLst>
      <p:ext uri="{BB962C8B-B14F-4D97-AF65-F5344CB8AC3E}">
        <p14:creationId xmlns:p14="http://schemas.microsoft.com/office/powerpoint/2010/main" val="749966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POLST</a:t>
            </a:r>
            <a:endParaRPr lang="en-US" dirty="0"/>
          </a:p>
        </p:txBody>
      </p:sp>
      <p:sp>
        <p:nvSpPr>
          <p:cNvPr id="3" name="Content Placeholder 2"/>
          <p:cNvSpPr>
            <a:spLocks noGrp="1"/>
          </p:cNvSpPr>
          <p:nvPr>
            <p:ph idx="1"/>
          </p:nvPr>
        </p:nvSpPr>
        <p:spPr>
          <a:xfrm>
            <a:off x="457200" y="1986455"/>
            <a:ext cx="8229600" cy="4144470"/>
          </a:xfrm>
        </p:spPr>
        <p:txBody>
          <a:bodyPr/>
          <a:lstStyle/>
          <a:p>
            <a:pPr>
              <a:spcBef>
                <a:spcPct val="50000"/>
              </a:spcBef>
              <a:buClr>
                <a:srgbClr val="413000"/>
              </a:buClr>
              <a:buSzPct val="75000"/>
              <a:buFont typeface="Symbol" panose="05050102010706020507" pitchFamily="18" charset="2"/>
              <a:buChar char="·"/>
              <a:defRPr/>
            </a:pPr>
            <a:r>
              <a:rPr lang="en-US" altLang="en-US" sz="3200" dirty="0">
                <a:solidFill>
                  <a:schemeClr val="bg1"/>
                </a:solidFill>
              </a:rPr>
              <a:t>Talk with your </a:t>
            </a:r>
            <a:r>
              <a:rPr lang="en-US" altLang="en-US" sz="3200" dirty="0" smtClean="0">
                <a:solidFill>
                  <a:schemeClr val="bg1"/>
                </a:solidFill>
              </a:rPr>
              <a:t>doctor/NP/PA </a:t>
            </a:r>
            <a:r>
              <a:rPr lang="en-US" altLang="en-US" sz="3200" dirty="0">
                <a:solidFill>
                  <a:schemeClr val="bg1"/>
                </a:solidFill>
              </a:rPr>
              <a:t>and your family</a:t>
            </a:r>
          </a:p>
          <a:p>
            <a:pPr>
              <a:spcBef>
                <a:spcPct val="50000"/>
              </a:spcBef>
              <a:buClr>
                <a:srgbClr val="413000"/>
              </a:buClr>
              <a:buSzPct val="75000"/>
              <a:buFont typeface="Symbol" panose="05050102010706020507" pitchFamily="18" charset="2"/>
              <a:buChar char="·"/>
              <a:defRPr/>
            </a:pPr>
            <a:r>
              <a:rPr lang="en-US" altLang="en-US" sz="3200" dirty="0">
                <a:solidFill>
                  <a:schemeClr val="bg1"/>
                </a:solidFill>
              </a:rPr>
              <a:t>Visit </a:t>
            </a:r>
            <a:r>
              <a:rPr lang="en-US" altLang="en-US" sz="3200" b="1" u="sng" dirty="0">
                <a:solidFill>
                  <a:schemeClr val="bg1"/>
                </a:solidFill>
                <a:hlinkClick r:id="rId3"/>
              </a:rPr>
              <a:t>www.caPOLST.org</a:t>
            </a:r>
            <a:endParaRPr lang="en-US" altLang="en-US" sz="3200" b="1" u="sng" dirty="0">
              <a:solidFill>
                <a:schemeClr val="bg1"/>
              </a:solidFill>
            </a:endParaRPr>
          </a:p>
          <a:p>
            <a:pPr marL="0" indent="0">
              <a:spcBef>
                <a:spcPct val="50000"/>
              </a:spcBef>
              <a:buClr>
                <a:srgbClr val="413000"/>
              </a:buClr>
              <a:buSzPct val="75000"/>
              <a:buNone/>
              <a:defRPr/>
            </a:pPr>
            <a:endParaRPr lang="en-US" altLang="en-US" sz="3200" dirty="0">
              <a:solidFill>
                <a:schemeClr val="bg1"/>
              </a:solidFill>
            </a:endParaRPr>
          </a:p>
          <a:p>
            <a:pPr>
              <a:buNone/>
              <a:defRPr/>
            </a:pPr>
            <a:r>
              <a:rPr lang="en-US" altLang="en-US" sz="3200" dirty="0">
                <a:solidFill>
                  <a:schemeClr val="bg1"/>
                </a:solidFill>
              </a:rPr>
              <a:t>                                                           </a:t>
            </a:r>
          </a:p>
        </p:txBody>
      </p:sp>
    </p:spTree>
    <p:extLst>
      <p:ext uri="{BB962C8B-B14F-4D97-AF65-F5344CB8AC3E}">
        <p14:creationId xmlns:p14="http://schemas.microsoft.com/office/powerpoint/2010/main" val="1076894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576953" y="2099879"/>
            <a:ext cx="5486400" cy="1015663"/>
          </a:xfrm>
          <a:noFill/>
        </p:spPr>
        <p:txBody>
          <a:bodyPr>
            <a:spAutoFit/>
          </a:bodyPr>
          <a:lstStyle/>
          <a:p>
            <a:r>
              <a:rPr lang="en-US" sz="6000" b="1" dirty="0">
                <a:solidFill>
                  <a:schemeClr val="bg1"/>
                </a:solidFill>
              </a:rPr>
              <a:t>Questions?</a:t>
            </a:r>
            <a:endParaRPr lang="en-US" sz="6000" dirty="0" smtClean="0">
              <a:solidFill>
                <a:schemeClr val="bg1"/>
              </a:solidFill>
            </a:endParaRPr>
          </a:p>
        </p:txBody>
      </p:sp>
    </p:spTree>
    <p:extLst>
      <p:ext uri="{BB962C8B-B14F-4D97-AF65-F5344CB8AC3E}">
        <p14:creationId xmlns:p14="http://schemas.microsoft.com/office/powerpoint/2010/main" val="243223342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b="1" dirty="0"/>
              <a:t>Why POLST?</a:t>
            </a:r>
            <a:endParaRPr lang="en-US" dirty="0" smtClean="0">
              <a:solidFill>
                <a:schemeClr val="accent1"/>
              </a:solidFill>
            </a:endParaRPr>
          </a:p>
        </p:txBody>
      </p:sp>
      <p:sp>
        <p:nvSpPr>
          <p:cNvPr id="10243" name="Rectangle 3"/>
          <p:cNvSpPr>
            <a:spLocks noGrp="1" noChangeArrowheads="1"/>
          </p:cNvSpPr>
          <p:nvPr>
            <p:ph idx="1"/>
          </p:nvPr>
        </p:nvSpPr>
        <p:spPr>
          <a:xfrm>
            <a:off x="457200" y="1781504"/>
            <a:ext cx="8229600" cy="4439910"/>
          </a:xfrm>
          <a:noFill/>
        </p:spPr>
        <p:txBody>
          <a:bodyPr/>
          <a:lstStyle/>
          <a:p>
            <a:pPr marL="339725" indent="-339725">
              <a:spcBef>
                <a:spcPct val="50000"/>
              </a:spcBef>
              <a:buClr>
                <a:srgbClr val="413000"/>
              </a:buClr>
              <a:buSzPct val="75000"/>
              <a:buFont typeface="Symbol" pitchFamily="18" charset="2"/>
              <a:buChar char="·"/>
            </a:pPr>
            <a:r>
              <a:rPr lang="en-US" altLang="en-US" sz="3200" dirty="0">
                <a:solidFill>
                  <a:schemeClr val="bg1"/>
                </a:solidFill>
              </a:rPr>
              <a:t>Patient wishes often are not known.</a:t>
            </a:r>
          </a:p>
          <a:p>
            <a:pPr marL="687388" lvl="1" indent="-233363">
              <a:spcBef>
                <a:spcPct val="50000"/>
              </a:spcBef>
              <a:buClr>
                <a:srgbClr val="413000"/>
              </a:buClr>
              <a:buSzPct val="75000"/>
              <a:buFont typeface="Arial" charset="0"/>
              <a:buChar char="–"/>
            </a:pPr>
            <a:r>
              <a:rPr lang="en-US" altLang="en-US" dirty="0">
                <a:solidFill>
                  <a:schemeClr val="bg1"/>
                </a:solidFill>
              </a:rPr>
              <a:t>The Advance </a:t>
            </a:r>
            <a:r>
              <a:rPr lang="en-US" altLang="en-US" dirty="0" smtClean="0">
                <a:solidFill>
                  <a:schemeClr val="bg1"/>
                </a:solidFill>
              </a:rPr>
              <a:t>Health Care </a:t>
            </a:r>
            <a:r>
              <a:rPr lang="en-US" altLang="en-US" dirty="0">
                <a:solidFill>
                  <a:schemeClr val="bg1"/>
                </a:solidFill>
              </a:rPr>
              <a:t>Directive (AHCD) may not be accessible.</a:t>
            </a:r>
          </a:p>
          <a:p>
            <a:pPr marL="687388" lvl="1" indent="-233363">
              <a:spcBef>
                <a:spcPct val="50000"/>
              </a:spcBef>
              <a:buClr>
                <a:srgbClr val="413000"/>
              </a:buClr>
              <a:buSzPct val="75000"/>
              <a:buFont typeface="Arial" charset="0"/>
              <a:buChar char="–"/>
            </a:pPr>
            <a:r>
              <a:rPr lang="en-US" altLang="en-US" dirty="0">
                <a:solidFill>
                  <a:schemeClr val="bg1"/>
                </a:solidFill>
              </a:rPr>
              <a:t>Wishes may not be clearly defined in AHCD.</a:t>
            </a:r>
          </a:p>
          <a:p>
            <a:pPr marL="687388" lvl="1" indent="-233363">
              <a:spcBef>
                <a:spcPct val="50000"/>
              </a:spcBef>
              <a:buClr>
                <a:srgbClr val="413000"/>
              </a:buClr>
              <a:buSzPct val="75000"/>
              <a:buFont typeface="Arial" charset="0"/>
              <a:buChar char="–"/>
            </a:pPr>
            <a:r>
              <a:rPr lang="en-US" altLang="en-US" dirty="0">
                <a:solidFill>
                  <a:schemeClr val="bg1"/>
                </a:solidFill>
              </a:rPr>
              <a:t>The AHCD is not a </a:t>
            </a:r>
            <a:r>
              <a:rPr lang="en-US" altLang="en-US" dirty="0" smtClean="0">
                <a:solidFill>
                  <a:schemeClr val="bg1"/>
                </a:solidFill>
              </a:rPr>
              <a:t>medical </a:t>
            </a:r>
            <a:r>
              <a:rPr lang="en-US" altLang="en-US" dirty="0">
                <a:solidFill>
                  <a:schemeClr val="bg1"/>
                </a:solidFill>
              </a:rPr>
              <a:t>order.</a:t>
            </a:r>
          </a:p>
          <a:p>
            <a:pPr marL="339725" indent="-339725">
              <a:spcBef>
                <a:spcPct val="50000"/>
              </a:spcBef>
              <a:buClr>
                <a:srgbClr val="413000"/>
              </a:buClr>
              <a:buSzPct val="75000"/>
              <a:buFont typeface="Symbol" pitchFamily="18" charset="2"/>
              <a:buChar char="·"/>
            </a:pPr>
            <a:r>
              <a:rPr lang="en-US" altLang="en-US" sz="3200" dirty="0">
                <a:solidFill>
                  <a:schemeClr val="bg1"/>
                </a:solidFill>
              </a:rPr>
              <a:t>Allows healthcare professionals to </a:t>
            </a:r>
            <a:r>
              <a:rPr lang="en-US" altLang="en-US" sz="3200" u="sng" dirty="0">
                <a:solidFill>
                  <a:schemeClr val="bg1"/>
                </a:solidFill>
              </a:rPr>
              <a:t>know</a:t>
            </a:r>
            <a:r>
              <a:rPr lang="en-US" altLang="en-US" sz="3200" dirty="0">
                <a:solidFill>
                  <a:schemeClr val="bg1"/>
                </a:solidFill>
              </a:rPr>
              <a:t> and </a:t>
            </a:r>
            <a:r>
              <a:rPr lang="en-US" altLang="en-US" sz="3200" u="sng" dirty="0">
                <a:solidFill>
                  <a:schemeClr val="bg1"/>
                </a:solidFill>
              </a:rPr>
              <a:t>honor</a:t>
            </a:r>
            <a:r>
              <a:rPr lang="en-US" altLang="en-US" sz="3200" dirty="0">
                <a:solidFill>
                  <a:schemeClr val="bg1"/>
                </a:solidFill>
              </a:rPr>
              <a:t> your wishes for care.</a:t>
            </a:r>
          </a:p>
        </p:txBody>
      </p:sp>
    </p:spTree>
    <p:extLst>
      <p:ext uri="{BB962C8B-B14F-4D97-AF65-F5344CB8AC3E}">
        <p14:creationId xmlns:p14="http://schemas.microsoft.com/office/powerpoint/2010/main" val="25084183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b="1" dirty="0"/>
              <a:t>POLST Conversations</a:t>
            </a:r>
            <a:endParaRPr lang="en-US" dirty="0" smtClean="0">
              <a:solidFill>
                <a:schemeClr val="accent1"/>
              </a:solidFill>
            </a:endParaRPr>
          </a:p>
        </p:txBody>
      </p:sp>
      <p:sp>
        <p:nvSpPr>
          <p:cNvPr id="10243" name="Rectangle 3"/>
          <p:cNvSpPr>
            <a:spLocks noGrp="1" noChangeArrowheads="1"/>
          </p:cNvSpPr>
          <p:nvPr>
            <p:ph idx="1"/>
          </p:nvPr>
        </p:nvSpPr>
        <p:spPr>
          <a:xfrm>
            <a:off x="457200" y="1781504"/>
            <a:ext cx="8229600" cy="4439910"/>
          </a:xfrm>
          <a:noFill/>
        </p:spPr>
        <p:txBody>
          <a:bodyPr/>
          <a:lstStyle/>
          <a:p>
            <a:pPr>
              <a:spcBef>
                <a:spcPct val="50000"/>
              </a:spcBef>
              <a:buClr>
                <a:srgbClr val="413000"/>
              </a:buClr>
              <a:buSzPct val="75000"/>
              <a:buFont typeface="Symbol" pitchFamily="18" charset="2"/>
              <a:buChar char="·"/>
            </a:pPr>
            <a:r>
              <a:rPr lang="en-US" altLang="en-US" sz="3200" dirty="0">
                <a:solidFill>
                  <a:schemeClr val="bg1"/>
                </a:solidFill>
              </a:rPr>
              <a:t>Focus is on the </a:t>
            </a:r>
            <a:r>
              <a:rPr lang="en-US" altLang="en-US" sz="3200" u="sng" dirty="0">
                <a:solidFill>
                  <a:schemeClr val="bg1"/>
                </a:solidFill>
              </a:rPr>
              <a:t>conversation</a:t>
            </a:r>
            <a:r>
              <a:rPr lang="en-US" altLang="en-US" sz="3200" dirty="0">
                <a:solidFill>
                  <a:schemeClr val="bg1"/>
                </a:solidFill>
              </a:rPr>
              <a:t>.</a:t>
            </a:r>
          </a:p>
          <a:p>
            <a:pPr>
              <a:spcBef>
                <a:spcPct val="50000"/>
              </a:spcBef>
              <a:buClr>
                <a:srgbClr val="413000"/>
              </a:buClr>
              <a:buSzPct val="75000"/>
              <a:buFont typeface="Symbol" pitchFamily="18" charset="2"/>
              <a:buChar char="·"/>
            </a:pPr>
            <a:r>
              <a:rPr lang="en-US" altLang="en-US" sz="3200" dirty="0">
                <a:solidFill>
                  <a:schemeClr val="bg1"/>
                </a:solidFill>
              </a:rPr>
              <a:t>It is important to talk about and document your wishes </a:t>
            </a:r>
            <a:r>
              <a:rPr lang="en-US" altLang="en-US" sz="3200" u="sng" dirty="0">
                <a:solidFill>
                  <a:schemeClr val="bg1"/>
                </a:solidFill>
              </a:rPr>
              <a:t>before</a:t>
            </a:r>
            <a:r>
              <a:rPr lang="en-US" altLang="en-US" sz="3200" dirty="0">
                <a:solidFill>
                  <a:schemeClr val="bg1"/>
                </a:solidFill>
              </a:rPr>
              <a:t> you become seriously ill.</a:t>
            </a:r>
          </a:p>
          <a:p>
            <a:pPr>
              <a:spcBef>
                <a:spcPct val="50000"/>
              </a:spcBef>
              <a:buNone/>
            </a:pPr>
            <a:endParaRPr lang="en-US" altLang="en-US" sz="3200" dirty="0">
              <a:solidFill>
                <a:schemeClr val="bg1"/>
              </a:solidFill>
            </a:endParaRPr>
          </a:p>
        </p:txBody>
      </p:sp>
    </p:spTree>
    <p:extLst>
      <p:ext uri="{BB962C8B-B14F-4D97-AF65-F5344CB8AC3E}">
        <p14:creationId xmlns:p14="http://schemas.microsoft.com/office/powerpoint/2010/main" val="266375132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dirty="0" smtClean="0"/>
              <a:t>Patient Story: </a:t>
            </a:r>
            <a:r>
              <a:rPr lang="en-US" b="1" dirty="0"/>
              <a:t>What We Know</a:t>
            </a:r>
            <a:endParaRPr lang="en-US" b="1" dirty="0" smtClean="0">
              <a:solidFill>
                <a:schemeClr val="accent1"/>
              </a:solidFill>
            </a:endParaRPr>
          </a:p>
        </p:txBody>
      </p:sp>
      <p:pic>
        <p:nvPicPr>
          <p:cNvPr id="819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t="28847"/>
          <a:stretch>
            <a:fillRect/>
          </a:stretch>
        </p:blipFill>
        <p:spPr bwMode="auto">
          <a:xfrm>
            <a:off x="3135313" y="2971800"/>
            <a:ext cx="2620962" cy="2819400"/>
          </a:xfrm>
          <a:prstGeom prst="rect">
            <a:avLst/>
          </a:prstGeom>
          <a:noFill/>
          <a:ln w="285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3911600"/>
            <a:ext cx="3225800" cy="2233613"/>
          </a:xfrm>
          <a:prstGeom prst="rect">
            <a:avLst/>
          </a:prstGeom>
          <a:noFill/>
          <a:ln w="285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17" descr="Elderly man"/>
          <p:cNvPicPr>
            <a:picLocks noChangeAspect="1" noChangeArrowheads="1"/>
          </p:cNvPicPr>
          <p:nvPr/>
        </p:nvPicPr>
        <p:blipFill>
          <a:blip r:embed="rId5" cstate="print">
            <a:extLst>
              <a:ext uri="{28A0092B-C50C-407E-A947-70E740481C1C}">
                <a14:useLocalDpi xmlns:a14="http://schemas.microsoft.com/office/drawing/2010/main" val="0"/>
              </a:ext>
            </a:extLst>
          </a:blip>
          <a:srcRect r="20522"/>
          <a:stretch>
            <a:fillRect/>
          </a:stretch>
        </p:blipFill>
        <p:spPr bwMode="auto">
          <a:xfrm>
            <a:off x="130175" y="1925638"/>
            <a:ext cx="2960688" cy="258127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01119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b="1" dirty="0" smtClean="0">
                <a:solidFill>
                  <a:schemeClr val="accent1"/>
                </a:solidFill>
              </a:rPr>
              <a:t>Patient Story: What We Didn’t Know</a:t>
            </a:r>
          </a:p>
        </p:txBody>
      </p:sp>
      <p:pic>
        <p:nvPicPr>
          <p:cNvPr id="9219" name="Picture 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6400" y="2255838"/>
            <a:ext cx="3657600" cy="3627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11" descr="MPj040749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8313" y="2514600"/>
            <a:ext cx="3222625" cy="2147888"/>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9221" name="Picture 12" descr="AHCD 2009_cover samp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86770">
            <a:off x="368300" y="2571750"/>
            <a:ext cx="2463800" cy="318611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
        <p:nvSpPr>
          <p:cNvPr id="9222" name="Text Box 13"/>
          <p:cNvSpPr txBox="1">
            <a:spLocks noChangeArrowheads="1"/>
          </p:cNvSpPr>
          <p:nvPr/>
        </p:nvSpPr>
        <p:spPr bwMode="auto">
          <a:xfrm>
            <a:off x="1095375" y="5837238"/>
            <a:ext cx="19780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spcBef>
                <a:spcPct val="50000"/>
              </a:spcBef>
            </a:pPr>
            <a:endParaRPr lang="en-US" dirty="0"/>
          </a:p>
        </p:txBody>
      </p:sp>
      <p:sp>
        <p:nvSpPr>
          <p:cNvPr id="9223" name="Text Box 14"/>
          <p:cNvSpPr txBox="1">
            <a:spLocks noChangeArrowheads="1"/>
          </p:cNvSpPr>
          <p:nvPr/>
        </p:nvSpPr>
        <p:spPr bwMode="auto">
          <a:xfrm rot="-572072">
            <a:off x="319088" y="5702300"/>
            <a:ext cx="33051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000" dirty="0">
                <a:solidFill>
                  <a:schemeClr val="bg1"/>
                </a:solidFill>
              </a:rPr>
              <a:t>©California Medical Association 2000-2009</a:t>
            </a:r>
          </a:p>
        </p:txBody>
      </p:sp>
    </p:spTree>
    <p:extLst>
      <p:ext uri="{BB962C8B-B14F-4D97-AF65-F5344CB8AC3E}">
        <p14:creationId xmlns:p14="http://schemas.microsoft.com/office/powerpoint/2010/main" val="18231608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b="1" dirty="0" smtClean="0">
                <a:solidFill>
                  <a:schemeClr val="accent1"/>
                </a:solidFill>
              </a:rPr>
              <a:t>Patient Story: What Happened</a:t>
            </a:r>
          </a:p>
        </p:txBody>
      </p:sp>
      <p:sp>
        <p:nvSpPr>
          <p:cNvPr id="10243" name="Rectangle 3"/>
          <p:cNvSpPr>
            <a:spLocks noGrp="1" noChangeArrowheads="1"/>
          </p:cNvSpPr>
          <p:nvPr>
            <p:ph idx="1"/>
          </p:nvPr>
        </p:nvSpPr>
        <p:spPr>
          <a:xfrm>
            <a:off x="457200" y="1919288"/>
            <a:ext cx="8229600" cy="4302125"/>
          </a:xfrm>
          <a:noFill/>
        </p:spPr>
        <p:txBody>
          <a:bodyPr/>
          <a:lstStyle/>
          <a:p>
            <a:pPr eaLnBrk="1" hangingPunct="1">
              <a:spcBef>
                <a:spcPct val="50000"/>
              </a:spcBef>
              <a:buClr>
                <a:srgbClr val="413000"/>
              </a:buClr>
              <a:buSzPct val="75000"/>
              <a:buFont typeface="Symbol" pitchFamily="18" charset="2"/>
              <a:buChar char="·"/>
            </a:pPr>
            <a:r>
              <a:rPr lang="en-US" sz="3200" dirty="0" smtClean="0">
                <a:solidFill>
                  <a:schemeClr val="bg1"/>
                </a:solidFill>
              </a:rPr>
              <a:t>AHCD not transferred with patient</a:t>
            </a:r>
          </a:p>
          <a:p>
            <a:pPr eaLnBrk="1" hangingPunct="1">
              <a:spcBef>
                <a:spcPct val="50000"/>
              </a:spcBef>
              <a:buClr>
                <a:srgbClr val="413000"/>
              </a:buClr>
              <a:buSzPct val="75000"/>
              <a:buFont typeface="Symbol" pitchFamily="18" charset="2"/>
              <a:buChar char="·"/>
            </a:pPr>
            <a:r>
              <a:rPr lang="en-US" sz="3200" dirty="0" smtClean="0">
                <a:solidFill>
                  <a:schemeClr val="bg1"/>
                </a:solidFill>
              </a:rPr>
              <a:t>DNR wishes not documented</a:t>
            </a:r>
          </a:p>
          <a:p>
            <a:pPr eaLnBrk="1" hangingPunct="1">
              <a:spcBef>
                <a:spcPct val="50000"/>
              </a:spcBef>
              <a:buClr>
                <a:srgbClr val="413000"/>
              </a:buClr>
              <a:buSzPct val="75000"/>
              <a:buFont typeface="Symbol" pitchFamily="18" charset="2"/>
              <a:buChar char="·"/>
            </a:pPr>
            <a:r>
              <a:rPr lang="en-US" sz="3200" dirty="0" smtClean="0">
                <a:solidFill>
                  <a:schemeClr val="bg1"/>
                </a:solidFill>
              </a:rPr>
              <a:t>Over-treatment against patient wishes</a:t>
            </a:r>
          </a:p>
          <a:p>
            <a:pPr eaLnBrk="1" hangingPunct="1">
              <a:spcBef>
                <a:spcPct val="50000"/>
              </a:spcBef>
              <a:buClr>
                <a:srgbClr val="413000"/>
              </a:buClr>
              <a:buSzPct val="75000"/>
              <a:buFont typeface="Symbol" pitchFamily="18" charset="2"/>
              <a:buChar char="·"/>
            </a:pPr>
            <a:r>
              <a:rPr lang="en-US" sz="3200" dirty="0" smtClean="0">
                <a:solidFill>
                  <a:schemeClr val="bg1"/>
                </a:solidFill>
              </a:rPr>
              <a:t>Unnecessary pain and suffering</a:t>
            </a:r>
          </a:p>
        </p:txBody>
      </p:sp>
    </p:spTree>
    <p:extLst>
      <p:ext uri="{BB962C8B-B14F-4D97-AF65-F5344CB8AC3E}">
        <p14:creationId xmlns:p14="http://schemas.microsoft.com/office/powerpoint/2010/main" val="203494699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POLST?</a:t>
            </a:r>
            <a:endParaRPr lang="en-US" dirty="0"/>
          </a:p>
        </p:txBody>
      </p:sp>
      <p:sp>
        <p:nvSpPr>
          <p:cNvPr id="3" name="Content Placeholder 2"/>
          <p:cNvSpPr>
            <a:spLocks noGrp="1"/>
          </p:cNvSpPr>
          <p:nvPr>
            <p:ph idx="1"/>
          </p:nvPr>
        </p:nvSpPr>
        <p:spPr>
          <a:xfrm>
            <a:off x="520262" y="1923393"/>
            <a:ext cx="8166538" cy="4207532"/>
          </a:xfrm>
        </p:spPr>
        <p:txBody>
          <a:bodyPr/>
          <a:lstStyle/>
          <a:p>
            <a:pPr>
              <a:spcBef>
                <a:spcPct val="50000"/>
              </a:spcBef>
              <a:buClr>
                <a:srgbClr val="413000"/>
              </a:buClr>
              <a:buSzPct val="75000"/>
              <a:buFont typeface="Symbol" pitchFamily="18" charset="2"/>
              <a:buChar char="·"/>
            </a:pPr>
            <a:r>
              <a:rPr lang="en-US" sz="2800" dirty="0">
                <a:solidFill>
                  <a:schemeClr val="bg1"/>
                </a:solidFill>
              </a:rPr>
              <a:t>A </a:t>
            </a:r>
            <a:r>
              <a:rPr lang="en-US" sz="2800" dirty="0" smtClean="0">
                <a:solidFill>
                  <a:schemeClr val="bg1"/>
                </a:solidFill>
              </a:rPr>
              <a:t>medical </a:t>
            </a:r>
            <a:r>
              <a:rPr lang="en-US" sz="2800" dirty="0">
                <a:solidFill>
                  <a:schemeClr val="bg1"/>
                </a:solidFill>
              </a:rPr>
              <a:t>order recognized throughout the medical </a:t>
            </a:r>
            <a:r>
              <a:rPr lang="en-US" sz="2800" dirty="0" smtClean="0">
                <a:solidFill>
                  <a:schemeClr val="bg1"/>
                </a:solidFill>
              </a:rPr>
              <a:t>system</a:t>
            </a:r>
            <a:endParaRPr lang="en-US" sz="2800" dirty="0">
              <a:solidFill>
                <a:schemeClr val="bg1"/>
              </a:solidFill>
            </a:endParaRPr>
          </a:p>
          <a:p>
            <a:pPr>
              <a:spcBef>
                <a:spcPct val="50000"/>
              </a:spcBef>
              <a:buClr>
                <a:srgbClr val="413000"/>
              </a:buClr>
              <a:buSzPct val="75000"/>
              <a:buFont typeface="Symbol" pitchFamily="18" charset="2"/>
              <a:buChar char="·"/>
            </a:pPr>
            <a:r>
              <a:rPr lang="en-US" sz="2800" dirty="0">
                <a:solidFill>
                  <a:schemeClr val="bg1"/>
                </a:solidFill>
              </a:rPr>
              <a:t>Portable document that transfers with the </a:t>
            </a:r>
            <a:r>
              <a:rPr lang="en-US" sz="2800" dirty="0" smtClean="0">
                <a:solidFill>
                  <a:schemeClr val="bg1"/>
                </a:solidFill>
              </a:rPr>
              <a:t>patient</a:t>
            </a:r>
            <a:endParaRPr lang="en-US" sz="2800" dirty="0">
              <a:solidFill>
                <a:schemeClr val="bg1"/>
              </a:solidFill>
            </a:endParaRPr>
          </a:p>
          <a:p>
            <a:pPr>
              <a:spcBef>
                <a:spcPct val="50000"/>
              </a:spcBef>
              <a:buClr>
                <a:srgbClr val="413000"/>
              </a:buClr>
              <a:buSzPct val="75000"/>
              <a:buFont typeface="Symbol" pitchFamily="18" charset="2"/>
              <a:buChar char="·"/>
            </a:pPr>
            <a:r>
              <a:rPr lang="en-US" sz="2800" dirty="0">
                <a:solidFill>
                  <a:schemeClr val="bg1"/>
                </a:solidFill>
              </a:rPr>
              <a:t>Brightly colored, standardized form for entire state of </a:t>
            </a:r>
            <a:r>
              <a:rPr lang="en-US" sz="2800" dirty="0" smtClean="0">
                <a:solidFill>
                  <a:schemeClr val="bg1"/>
                </a:solidFill>
              </a:rPr>
              <a:t>California</a:t>
            </a:r>
            <a:endParaRPr lang="en-US" sz="28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107499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POLST?</a:t>
            </a:r>
            <a:endParaRPr lang="en-US" dirty="0"/>
          </a:p>
        </p:txBody>
      </p:sp>
      <p:sp>
        <p:nvSpPr>
          <p:cNvPr id="3" name="Content Placeholder 2"/>
          <p:cNvSpPr>
            <a:spLocks noGrp="1"/>
          </p:cNvSpPr>
          <p:nvPr>
            <p:ph idx="1"/>
          </p:nvPr>
        </p:nvSpPr>
        <p:spPr>
          <a:xfrm>
            <a:off x="378372" y="2144110"/>
            <a:ext cx="8308428" cy="3986815"/>
          </a:xfrm>
        </p:spPr>
        <p:txBody>
          <a:bodyPr/>
          <a:lstStyle/>
          <a:p>
            <a:pPr>
              <a:spcBef>
                <a:spcPct val="50000"/>
              </a:spcBef>
              <a:buClr>
                <a:srgbClr val="413000"/>
              </a:buClr>
              <a:buSzPct val="75000"/>
              <a:buFont typeface="Symbol" pitchFamily="18" charset="2"/>
              <a:buChar char="·"/>
            </a:pPr>
            <a:r>
              <a:rPr lang="en-US" sz="2800" dirty="0">
                <a:solidFill>
                  <a:schemeClr val="bg1"/>
                </a:solidFill>
              </a:rPr>
              <a:t>Allows individuals to choose medical treatments they </a:t>
            </a:r>
            <a:r>
              <a:rPr lang="en-US" sz="2800" u="sng" dirty="0">
                <a:solidFill>
                  <a:schemeClr val="bg1"/>
                </a:solidFill>
              </a:rPr>
              <a:t>want</a:t>
            </a:r>
            <a:r>
              <a:rPr lang="en-US" sz="2800" dirty="0">
                <a:solidFill>
                  <a:schemeClr val="bg1"/>
                </a:solidFill>
              </a:rPr>
              <a:t> to </a:t>
            </a:r>
            <a:r>
              <a:rPr lang="en-US" sz="2800" dirty="0" smtClean="0">
                <a:solidFill>
                  <a:schemeClr val="bg1"/>
                </a:solidFill>
              </a:rPr>
              <a:t>receive </a:t>
            </a:r>
            <a:r>
              <a:rPr lang="en-US" sz="2800" dirty="0">
                <a:solidFill>
                  <a:schemeClr val="bg1"/>
                </a:solidFill>
              </a:rPr>
              <a:t>and identify those they </a:t>
            </a:r>
            <a:r>
              <a:rPr lang="en-US" sz="2800" u="sng" dirty="0">
                <a:solidFill>
                  <a:schemeClr val="bg1"/>
                </a:solidFill>
              </a:rPr>
              <a:t>do not </a:t>
            </a:r>
            <a:r>
              <a:rPr lang="en-US" sz="2800" u="sng" dirty="0" smtClean="0">
                <a:solidFill>
                  <a:schemeClr val="bg1"/>
                </a:solidFill>
              </a:rPr>
              <a:t>want</a:t>
            </a:r>
            <a:endParaRPr lang="en-US" sz="2800" dirty="0">
              <a:solidFill>
                <a:schemeClr val="bg1"/>
              </a:solidFill>
            </a:endParaRPr>
          </a:p>
          <a:p>
            <a:pPr>
              <a:spcBef>
                <a:spcPct val="50000"/>
              </a:spcBef>
              <a:buClr>
                <a:srgbClr val="413000"/>
              </a:buClr>
              <a:buSzPct val="75000"/>
              <a:buFont typeface="Symbol" pitchFamily="18" charset="2"/>
              <a:buChar char="·"/>
            </a:pPr>
            <a:r>
              <a:rPr lang="en-US" sz="2800" dirty="0">
                <a:solidFill>
                  <a:schemeClr val="bg1"/>
                </a:solidFill>
              </a:rPr>
              <a:t>Provides direction for healthcare providers during serious </a:t>
            </a:r>
            <a:r>
              <a:rPr lang="en-US" sz="2800" dirty="0" smtClean="0">
                <a:solidFill>
                  <a:schemeClr val="bg1"/>
                </a:solidFill>
              </a:rPr>
              <a:t>illness</a:t>
            </a:r>
            <a:endParaRPr lang="en-US" sz="28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196817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LST 2014">
  <a:themeElements>
    <a:clrScheme name="POLST 2014">
      <a:dk1>
        <a:srgbClr val="2F2222"/>
      </a:dk1>
      <a:lt1>
        <a:srgbClr val="FFFFFF"/>
      </a:lt1>
      <a:dk2>
        <a:srgbClr val="2F2222"/>
      </a:dk2>
      <a:lt2>
        <a:srgbClr val="FFFFFF"/>
      </a:lt2>
      <a:accent1>
        <a:srgbClr val="D575AE"/>
      </a:accent1>
      <a:accent2>
        <a:srgbClr val="38B0B1"/>
      </a:accent2>
      <a:accent3>
        <a:srgbClr val="5F6D75"/>
      </a:accent3>
      <a:accent4>
        <a:srgbClr val="F68E21"/>
      </a:accent4>
      <a:accent5>
        <a:srgbClr val="4574B9"/>
      </a:accent5>
      <a:accent6>
        <a:srgbClr val="DBBF95"/>
      </a:accent6>
      <a:hlink>
        <a:srgbClr val="F68E21"/>
      </a:hlink>
      <a:folHlink>
        <a:srgbClr val="4574B9"/>
      </a:folHlink>
    </a:clrScheme>
    <a:fontScheme name="POLST 2014">
      <a:majorFont>
        <a:latin typeface="Arial"/>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ver_w_photo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Cover_w_photo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Cover_w_phot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ver_w_photo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Cover_w_photo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Cover_w_photo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Cover_w_photo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Cover_w_photo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ver_no_photo">
  <a:themeElements>
    <a:clrScheme name="Cover_no_phot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Cover_no_pho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ver_no_photo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Cover_no_photo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Cover_no_phot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ver_no_photo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Cover_no_photo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Cover_no_photo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Cover_no_photo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Cover_no_photo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POLST 2014">
  <a:themeElements>
    <a:clrScheme name="POLST 2014">
      <a:dk1>
        <a:srgbClr val="2F2222"/>
      </a:dk1>
      <a:lt1>
        <a:srgbClr val="FFFFFF"/>
      </a:lt1>
      <a:dk2>
        <a:srgbClr val="2F2222"/>
      </a:dk2>
      <a:lt2>
        <a:srgbClr val="FFFFFF"/>
      </a:lt2>
      <a:accent1>
        <a:srgbClr val="D575AE"/>
      </a:accent1>
      <a:accent2>
        <a:srgbClr val="38B0B1"/>
      </a:accent2>
      <a:accent3>
        <a:srgbClr val="5F6D75"/>
      </a:accent3>
      <a:accent4>
        <a:srgbClr val="F68E21"/>
      </a:accent4>
      <a:accent5>
        <a:srgbClr val="4574B9"/>
      </a:accent5>
      <a:accent6>
        <a:srgbClr val="DBBF95"/>
      </a:accent6>
      <a:hlink>
        <a:srgbClr val="F68E21"/>
      </a:hlink>
      <a:folHlink>
        <a:srgbClr val="4574B9"/>
      </a:folHlink>
    </a:clrScheme>
    <a:fontScheme name="POLST 2014">
      <a:majorFont>
        <a:latin typeface="Arial"/>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ver_w_photo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Cover_w_photo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Cover_w_phot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ver_w_photo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Cover_w_photo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Cover_w_photo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Cover_w_photo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Cover_w_photo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4453</TotalTime>
  <Words>3500</Words>
  <Application>Microsoft Office PowerPoint</Application>
  <PresentationFormat>On-screen Show (4:3)</PresentationFormat>
  <Paragraphs>414</Paragraphs>
  <Slides>28</Slides>
  <Notes>28</Notes>
  <HiddenSlides>0</HiddenSlides>
  <MMClips>0</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2_Custom Design</vt:lpstr>
      <vt:lpstr>POLST 2014</vt:lpstr>
      <vt:lpstr>Cover_no_photo</vt:lpstr>
      <vt:lpstr>Custom Design</vt:lpstr>
      <vt:lpstr>3_Custom Design</vt:lpstr>
      <vt:lpstr>1_POLST 2014</vt:lpstr>
      <vt:lpstr>POLST Community Presentation</vt:lpstr>
      <vt:lpstr>POLST</vt:lpstr>
      <vt:lpstr>Why POLST?</vt:lpstr>
      <vt:lpstr>POLST Conversations</vt:lpstr>
      <vt:lpstr>Patient Story: What We Know</vt:lpstr>
      <vt:lpstr>Patient Story: What We Didn’t Know</vt:lpstr>
      <vt:lpstr>Patient Story: What Happened</vt:lpstr>
      <vt:lpstr>What is POLST?</vt:lpstr>
      <vt:lpstr>What is POLST?</vt:lpstr>
      <vt:lpstr>PowerPoint Presentation</vt:lpstr>
      <vt:lpstr>Who Would Benefit from Having a POLST Form?</vt:lpstr>
      <vt:lpstr>POLST History</vt:lpstr>
      <vt:lpstr>PowerPoint Presentation</vt:lpstr>
      <vt:lpstr>POLST Success</vt:lpstr>
      <vt:lpstr>POLST in California</vt:lpstr>
      <vt:lpstr>POLST in California</vt:lpstr>
      <vt:lpstr>POLST in California</vt:lpstr>
      <vt:lpstr>POLST vs.  Advance Health Care Directive</vt:lpstr>
      <vt:lpstr>POLST vs.  Advance Health Care Directive</vt:lpstr>
      <vt:lpstr>Where Does POLST Fit In? </vt:lpstr>
      <vt:lpstr>POLST vs. Pre-Hospital DNR (Do Not Resuscitate)</vt:lpstr>
      <vt:lpstr>POLST vs. Pre-Hospital DNR (Do Not Resuscitate)</vt:lpstr>
      <vt:lpstr>PowerPoint Presentation</vt:lpstr>
      <vt:lpstr>How Do I Complete a POLST?</vt:lpstr>
      <vt:lpstr>Where Do I Keep a POLST?</vt:lpstr>
      <vt:lpstr>Can POLST be Changed?</vt:lpstr>
      <vt:lpstr>POLST</vt:lpstr>
      <vt:lpstr>Questions?</vt:lpstr>
    </vt:vector>
  </TitlesOfParts>
  <Company>suzie roth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suzie</dc:creator>
  <cp:lastModifiedBy>Keeta Scholl</cp:lastModifiedBy>
  <cp:revision>503</cp:revision>
  <cp:lastPrinted>2014-09-08T20:45:06Z</cp:lastPrinted>
  <dcterms:created xsi:type="dcterms:W3CDTF">2009-05-19T18:36:09Z</dcterms:created>
  <dcterms:modified xsi:type="dcterms:W3CDTF">2018-07-17T16:28:30Z</dcterms:modified>
</cp:coreProperties>
</file>